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389" r:id="rId5"/>
    <p:sldId id="261" r:id="rId6"/>
    <p:sldId id="392" r:id="rId7"/>
    <p:sldId id="393" r:id="rId8"/>
    <p:sldId id="358" r:id="rId9"/>
    <p:sldId id="365" r:id="rId10"/>
    <p:sldId id="366" r:id="rId11"/>
    <p:sldId id="386" r:id="rId12"/>
    <p:sldId id="336" r:id="rId13"/>
    <p:sldId id="343" r:id="rId14"/>
    <p:sldId id="351" r:id="rId15"/>
    <p:sldId id="373" r:id="rId16"/>
    <p:sldId id="394" r:id="rId17"/>
    <p:sldId id="383" r:id="rId18"/>
    <p:sldId id="385" r:id="rId19"/>
    <p:sldId id="371" r:id="rId20"/>
    <p:sldId id="349" r:id="rId21"/>
    <p:sldId id="372" r:id="rId22"/>
    <p:sldId id="340" r:id="rId23"/>
    <p:sldId id="338" r:id="rId24"/>
    <p:sldId id="361" r:id="rId25"/>
    <p:sldId id="384" r:id="rId26"/>
    <p:sldId id="391" r:id="rId27"/>
    <p:sldId id="381" r:id="rId28"/>
    <p:sldId id="339" r:id="rId29"/>
    <p:sldId id="374" r:id="rId30"/>
    <p:sldId id="376" r:id="rId31"/>
    <p:sldId id="377" r:id="rId32"/>
    <p:sldId id="375" r:id="rId33"/>
    <p:sldId id="350" r:id="rId34"/>
    <p:sldId id="344" r:id="rId35"/>
    <p:sldId id="378" r:id="rId36"/>
    <p:sldId id="387" r:id="rId37"/>
    <p:sldId id="379" r:id="rId38"/>
    <p:sldId id="390" r:id="rId39"/>
    <p:sldId id="388" r:id="rId40"/>
    <p:sldId id="364" r:id="rId41"/>
    <p:sldId id="357" r:id="rId4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E3C"/>
    <a:srgbClr val="FF5050"/>
    <a:srgbClr val="F076E1"/>
    <a:srgbClr val="1D44EB"/>
    <a:srgbClr val="CC66FF"/>
    <a:srgbClr val="B250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79" autoAdjust="0"/>
    <p:restoredTop sz="94660"/>
  </p:normalViewPr>
  <p:slideViewPr>
    <p:cSldViewPr snapToGrid="0">
      <p:cViewPr varScale="1">
        <p:scale>
          <a:sx n="95" d="100"/>
          <a:sy n="95" d="100"/>
        </p:scale>
        <p:origin x="172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EDB096-ABCA-42CD-B982-9CB328D2962E}" type="doc">
      <dgm:prSet loTypeId="urn:microsoft.com/office/officeart/2008/layout/AccentedPicture" loCatId="picture" qsTypeId="urn:microsoft.com/office/officeart/2005/8/quickstyle/simple1" qsCatId="simple" csTypeId="urn:microsoft.com/office/officeart/2005/8/colors/accent1_2" csCatId="accent1" phldr="1"/>
      <dgm:spPr/>
      <dgm:t>
        <a:bodyPr/>
        <a:lstStyle/>
        <a:p>
          <a:endParaRPr lang="en-US"/>
        </a:p>
      </dgm:t>
    </dgm:pt>
    <dgm:pt modelId="{5DED7129-9B94-44B9-BB41-3E2489BE8826}">
      <dgm:prSet phldrT="[Text]" custT="1"/>
      <dgm:spPr/>
      <dgm:t>
        <a:bodyPr/>
        <a:lstStyle/>
        <a:p>
          <a:pPr algn="ctr"/>
          <a:r>
            <a:rPr lang="en-US" sz="1600" dirty="0">
              <a:solidFill>
                <a:schemeClr val="tx1"/>
              </a:solidFill>
              <a:latin typeface="Arial Black" panose="020B0A04020102020204" pitchFamily="34" charset="0"/>
            </a:rPr>
            <a:t>Examine the spatial variation in the intensity of UHI, and </a:t>
          </a:r>
          <a:r>
            <a:rPr lang="en-US" sz="1600" b="1" dirty="0">
              <a:solidFill>
                <a:schemeClr val="tx1"/>
              </a:solidFill>
              <a:effectLst/>
              <a:latin typeface="Arial Black" panose="020B0A04020102020204" pitchFamily="34" charset="0"/>
              <a:ea typeface="Calibri" panose="020F0502020204030204" pitchFamily="34" charset="0"/>
              <a:cs typeface="Arial" panose="020B0604020202020204" pitchFamily="34" charset="0"/>
            </a:rPr>
            <a:t>co</a:t>
          </a:r>
          <a:r>
            <a:rPr lang="en-US" sz="1600" b="1" baseline="-25000" dirty="0">
              <a:solidFill>
                <a:schemeClr val="tx1"/>
              </a:solidFill>
              <a:effectLst/>
              <a:latin typeface="Arial Black" panose="020B0A04020102020204" pitchFamily="34" charset="0"/>
              <a:ea typeface="Calibri" panose="020F0502020204030204" pitchFamily="34" charset="0"/>
              <a:cs typeface="Arial" panose="020B0604020202020204" pitchFamily="34" charset="0"/>
            </a:rPr>
            <a:t>2</a:t>
          </a:r>
          <a:r>
            <a:rPr lang="en-US" sz="1600" dirty="0">
              <a:solidFill>
                <a:schemeClr val="tx1"/>
              </a:solidFill>
              <a:latin typeface="Arial Black" panose="020B0A04020102020204" pitchFamily="34" charset="0"/>
            </a:rPr>
            <a:t> emission and the influence of urban plant community weighted functional diversity, phylogenetic diversity, and socioeconomic factors</a:t>
          </a:r>
          <a:r>
            <a:rPr lang="en-US" sz="1400" dirty="0">
              <a:solidFill>
                <a:schemeClr val="tx1"/>
              </a:solidFill>
            </a:rPr>
            <a:t>. </a:t>
          </a:r>
        </a:p>
      </dgm:t>
    </dgm:pt>
    <dgm:pt modelId="{063E03B6-C6D4-4F2E-AC5A-71B4CE36FE2D}" type="parTrans" cxnId="{028CFDF4-6D75-4F91-82A0-D8467D0EB6D7}">
      <dgm:prSet/>
      <dgm:spPr/>
      <dgm:t>
        <a:bodyPr/>
        <a:lstStyle/>
        <a:p>
          <a:endParaRPr lang="en-US" sz="1600"/>
        </a:p>
      </dgm:t>
    </dgm:pt>
    <dgm:pt modelId="{003D1B7F-366D-4A1A-AEEF-7F368684D1F5}" type="sibTrans" cxnId="{028CFDF4-6D75-4F91-82A0-D8467D0EB6D7}">
      <dgm:prSet/>
      <dgm:spPr>
        <a:noFill/>
        <a:ln w="38100">
          <a:solidFill>
            <a:schemeClr val="accent2"/>
          </a:solidFill>
          <a:extLst>
            <a:ext uri="{C807C97D-BFC1-408E-A445-0C87EB9F89A2}">
              <ask:lineSketchStyleProps xmlns:ask="http://schemas.microsoft.com/office/drawing/2018/sketchyshapes">
                <ask:type>
                  <ask:lineSketchCurved/>
                </ask:type>
              </ask:lineSketchStyleProps>
            </a:ext>
          </a:extLst>
        </a:ln>
        <a:effectLst/>
      </dgm:spPr>
      <dgm:t>
        <a:bodyPr spcFirstLastPara="0" vert="horz" wrap="square" lIns="45720" tIns="22860" rIns="45720" bIns="22860" numCol="1" spcCol="1270" anchor="ctr" anchorCtr="0"/>
        <a:lstStyle/>
        <a:p>
          <a:pPr marL="0" lvl="0" indent="0" algn="l" defTabSz="800100">
            <a:lnSpc>
              <a:spcPct val="90000"/>
            </a:lnSpc>
            <a:spcBef>
              <a:spcPct val="0"/>
            </a:spcBef>
            <a:spcAft>
              <a:spcPct val="35000"/>
            </a:spcAft>
            <a:buNone/>
          </a:pPr>
          <a:endParaRPr lang="en-US" sz="2000" kern="1200">
            <a:solidFill>
              <a:schemeClr val="tx1"/>
            </a:solidFill>
            <a:latin typeface="Arial" panose="020B0604020202020204" pitchFamily="34" charset="0"/>
            <a:ea typeface="+mn-ea"/>
            <a:cs typeface="Arial" panose="020B0604020202020204" pitchFamily="34" charset="0"/>
          </a:endParaRPr>
        </a:p>
      </dgm:t>
    </dgm:pt>
    <dgm:pt modelId="{917497D1-A1DC-4523-9C7E-5EE44AFC0453}">
      <dgm:prSet phldrT="[Text]" custT="1"/>
      <dgm:spPr>
        <a:noFill/>
        <a:ln w="38100">
          <a:solidFill>
            <a:srgbClr val="00B050"/>
          </a:solidFill>
          <a:extLst>
            <a:ext uri="{C807C97D-BFC1-408E-A445-0C87EB9F89A2}">
              <ask:lineSketchStyleProps xmlns:ask="http://schemas.microsoft.com/office/drawing/2018/sketchyshapes">
                <ask:type>
                  <ask:lineSketchCurved/>
                </ask:type>
              </ask:lineSketchStyleProps>
            </a:ext>
          </a:extLst>
        </a:ln>
      </dgm:spPr>
      <dgm:t>
        <a:bodyPr/>
        <a:lstStyle/>
        <a:p>
          <a:r>
            <a:rPr lang="en-US" sz="1400" b="1" dirty="0" err="1">
              <a:latin typeface="Arial" panose="020B0604020202020204" pitchFamily="34" charset="0"/>
              <a:cs typeface="Arial" panose="020B0604020202020204" pitchFamily="34" charset="0"/>
            </a:rPr>
            <a:t>i</a:t>
          </a:r>
          <a:r>
            <a:rPr lang="en-US" sz="1400" b="1" dirty="0">
              <a:latin typeface="Arial" panose="020B0604020202020204" pitchFamily="34" charset="0"/>
              <a:cs typeface="Arial" panose="020B0604020202020204" pitchFamily="34" charset="0"/>
            </a:rPr>
            <a:t>) Evaluate the effect of plant functional traits and phylogenetic diversity on UHI reduction and </a:t>
          </a:r>
          <a:r>
            <a:rPr lang="en-US" sz="14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co</a:t>
          </a:r>
          <a:r>
            <a:rPr lang="en-US" sz="1400" b="1"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2</a:t>
          </a:r>
          <a:r>
            <a:rPr lang="en-US" sz="1400" b="1" dirty="0">
              <a:latin typeface="Arial" panose="020B0604020202020204" pitchFamily="34" charset="0"/>
              <a:cs typeface="Arial" panose="020B0604020202020204" pitchFamily="34" charset="0"/>
            </a:rPr>
            <a:t> in urban areas;</a:t>
          </a:r>
        </a:p>
      </dgm:t>
    </dgm:pt>
    <dgm:pt modelId="{3C5820AB-95F0-430D-A1EC-AED1950CC284}" type="parTrans" cxnId="{26473305-6EA3-4BED-894F-DE33B6A4966B}">
      <dgm:prSet/>
      <dgm:spPr/>
      <dgm:t>
        <a:bodyPr/>
        <a:lstStyle/>
        <a:p>
          <a:endParaRPr lang="en-US" sz="1600"/>
        </a:p>
      </dgm:t>
    </dgm:pt>
    <dgm:pt modelId="{683251B3-A458-45BA-BF47-FD977ABC96A2}" type="sibTrans" cxnId="{26473305-6EA3-4BED-894F-DE33B6A4966B}">
      <dgm:prSet/>
      <dgm:spPr/>
      <dgm:t>
        <a:bodyPr/>
        <a:lstStyle/>
        <a:p>
          <a:endParaRPr lang="en-US" sz="1600"/>
        </a:p>
      </dgm:t>
    </dgm:pt>
    <dgm:pt modelId="{54338DF6-DC8C-4DC2-92C9-095BFD1F18CD}">
      <dgm:prSet phldrT="[Text]" custT="1"/>
      <dgm:spPr>
        <a:noFill/>
        <a:ln w="38100">
          <a:solidFill>
            <a:srgbClr val="00B050"/>
          </a:solidFill>
          <a:extLst>
            <a:ext uri="{C807C97D-BFC1-408E-A445-0C87EB9F89A2}">
              <ask:lineSketchStyleProps xmlns:ask="http://schemas.microsoft.com/office/drawing/2018/sketchyshapes">
                <ask:type>
                  <ask:lineSketchCurved/>
                </ask:type>
              </ask:lineSketchStyleProps>
            </a:ext>
          </a:extLst>
        </a:ln>
        <a:effectLst/>
      </dgm:spPr>
      <dgm:t>
        <a:bodyPr spcFirstLastPara="0" vert="horz" wrap="square" lIns="45720" tIns="22860" rIns="45720" bIns="22860" numCol="1" spcCol="1270" anchor="ctr" anchorCtr="0"/>
        <a:lstStyle/>
        <a:p>
          <a:pPr marL="0" lvl="0" indent="0" algn="l" defTabSz="800100">
            <a:lnSpc>
              <a:spcPct val="90000"/>
            </a:lnSpc>
            <a:spcBef>
              <a:spcPct val="0"/>
            </a:spcBef>
            <a:spcAft>
              <a:spcPct val="35000"/>
            </a:spcAft>
            <a:buNone/>
          </a:pPr>
          <a:r>
            <a:rPr lang="en-US" sz="1400" b="1" kern="1200" dirty="0">
              <a:solidFill>
                <a:prstClr val="black">
                  <a:hueOff val="0"/>
                  <a:satOff val="0"/>
                  <a:lumOff val="0"/>
                  <a:alphaOff val="0"/>
                </a:prstClr>
              </a:solidFill>
              <a:latin typeface="Arial" panose="020B0604020202020204" pitchFamily="34" charset="0"/>
              <a:ea typeface="+mn-ea"/>
              <a:cs typeface="Arial" panose="020B0604020202020204" pitchFamily="34" charset="0"/>
            </a:rPr>
            <a:t>ii) Elucidate the contribution of non-native species to urban plant communities UHI reduction and </a:t>
          </a:r>
          <a:r>
            <a:rPr lang="en-US" sz="1400" b="1" kern="1200" dirty="0">
              <a:solidFill>
                <a:schemeClr val="tx1"/>
              </a:solidFill>
              <a:effectLst/>
              <a:latin typeface="Arial" panose="020B0604020202020204" pitchFamily="34" charset="0"/>
              <a:ea typeface="Calibri" panose="020F0502020204030204" pitchFamily="34" charset="0"/>
              <a:cs typeface="Arial" panose="020B0604020202020204" pitchFamily="34" charset="0"/>
            </a:rPr>
            <a:t>co</a:t>
          </a:r>
          <a:r>
            <a:rPr lang="en-US" sz="1400" b="1"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2</a:t>
          </a:r>
          <a:r>
            <a:rPr lang="en-US" sz="1400" b="1" kern="1200" dirty="0">
              <a:solidFill>
                <a:schemeClr val="tx1"/>
              </a:solidFill>
              <a:latin typeface="Arial" panose="020B0604020202020204" pitchFamily="34" charset="0"/>
              <a:ea typeface="+mn-ea"/>
              <a:cs typeface="Arial" panose="020B0604020202020204" pitchFamily="34" charset="0"/>
            </a:rPr>
            <a:t> </a:t>
          </a:r>
          <a:r>
            <a:rPr lang="en-US" sz="1400" b="1" kern="1200" dirty="0">
              <a:solidFill>
                <a:prstClr val="black">
                  <a:hueOff val="0"/>
                  <a:satOff val="0"/>
                  <a:lumOff val="0"/>
                  <a:alphaOff val="0"/>
                </a:prstClr>
              </a:solidFill>
              <a:latin typeface="Arial" panose="020B0604020202020204" pitchFamily="34" charset="0"/>
              <a:ea typeface="+mn-ea"/>
              <a:cs typeface="Arial" panose="020B0604020202020204" pitchFamily="34" charset="0"/>
            </a:rPr>
            <a:t>in urban areas;</a:t>
          </a:r>
        </a:p>
      </dgm:t>
    </dgm:pt>
    <dgm:pt modelId="{D65F794D-5B63-4871-A2E0-721461B464F1}" type="parTrans" cxnId="{931D2231-6D10-4584-9B3C-9092CA7364E2}">
      <dgm:prSet/>
      <dgm:spPr/>
      <dgm:t>
        <a:bodyPr/>
        <a:lstStyle/>
        <a:p>
          <a:endParaRPr lang="en-US" sz="1600"/>
        </a:p>
      </dgm:t>
    </dgm:pt>
    <dgm:pt modelId="{9A777790-7EF9-49FF-ACC7-C3CC98DC6ADA}" type="sibTrans" cxnId="{931D2231-6D10-4584-9B3C-9092CA7364E2}">
      <dgm:prSet/>
      <dgm:spPr/>
      <dgm:t>
        <a:bodyPr/>
        <a:lstStyle/>
        <a:p>
          <a:endParaRPr lang="en-US" sz="1600"/>
        </a:p>
      </dgm:t>
    </dgm:pt>
    <dgm:pt modelId="{9549BED1-9585-4AB5-B1C7-95FAAE9F9273}">
      <dgm:prSet phldrT="[Text]" custT="1"/>
      <dgm:spPr>
        <a:noFill/>
        <a:ln w="38100">
          <a:solidFill>
            <a:srgbClr val="00B050"/>
          </a:solidFill>
          <a:extLst>
            <a:ext uri="{C807C97D-BFC1-408E-A445-0C87EB9F89A2}">
              <ask:lineSketchStyleProps xmlns:ask="http://schemas.microsoft.com/office/drawing/2018/sketchyshapes">
                <ask:type>
                  <ask:lineSketchCurved/>
                </ask:type>
              </ask:lineSketchStyleProps>
            </a:ext>
          </a:extLst>
        </a:ln>
        <a:effectLst/>
      </dgm:spPr>
      <dgm:t>
        <a:bodyPr spcFirstLastPara="0" vert="horz" wrap="square" lIns="45720" tIns="22860" rIns="45720" bIns="22860" numCol="1" spcCol="1270" anchor="ctr" anchorCtr="0"/>
        <a:lstStyle/>
        <a:p>
          <a:pPr marL="0" lvl="0" indent="0" algn="l" defTabSz="800100">
            <a:lnSpc>
              <a:spcPct val="90000"/>
            </a:lnSpc>
            <a:spcBef>
              <a:spcPct val="0"/>
            </a:spcBef>
            <a:spcAft>
              <a:spcPct val="35000"/>
            </a:spcAft>
            <a:buNone/>
          </a:pPr>
          <a:r>
            <a:rPr lang="en-US" sz="1400" b="1" kern="1200" dirty="0">
              <a:solidFill>
                <a:prstClr val="black">
                  <a:hueOff val="0"/>
                  <a:satOff val="0"/>
                  <a:lumOff val="0"/>
                  <a:alphaOff val="0"/>
                </a:prstClr>
              </a:solidFill>
              <a:latin typeface="Arial" panose="020B0604020202020204" pitchFamily="34" charset="0"/>
              <a:ea typeface="+mn-ea"/>
              <a:cs typeface="Arial" panose="020B0604020202020204" pitchFamily="34" charset="0"/>
            </a:rPr>
            <a:t>iii) Examine the effect of household income and ethnic diversity on the composition of urban vegetation and the implication for UHI reduction </a:t>
          </a:r>
          <a:r>
            <a:rPr lang="en-US" sz="1400" b="1" kern="1200" dirty="0">
              <a:solidFill>
                <a:schemeClr val="tx1"/>
              </a:solidFill>
              <a:latin typeface="Arial" panose="020B0604020202020204" pitchFamily="34" charset="0"/>
              <a:ea typeface="+mn-ea"/>
              <a:cs typeface="Arial" panose="020B0604020202020204" pitchFamily="34" charset="0"/>
            </a:rPr>
            <a:t>and </a:t>
          </a:r>
          <a:r>
            <a:rPr lang="en-US" sz="1400" b="1" kern="1200" dirty="0">
              <a:solidFill>
                <a:schemeClr val="tx1"/>
              </a:solidFill>
              <a:effectLst/>
              <a:latin typeface="Arial" panose="020B0604020202020204" pitchFamily="34" charset="0"/>
              <a:ea typeface="Calibri" panose="020F0502020204030204" pitchFamily="34" charset="0"/>
              <a:cs typeface="Arial" panose="020B0604020202020204" pitchFamily="34" charset="0"/>
            </a:rPr>
            <a:t>co</a:t>
          </a:r>
          <a:r>
            <a:rPr lang="en-US" sz="1400" b="1"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2</a:t>
          </a:r>
          <a:endParaRPr lang="en-US" sz="1400" b="1" kern="1200" dirty="0">
            <a:solidFill>
              <a:schemeClr val="tx1"/>
            </a:solidFill>
            <a:latin typeface="Arial" panose="020B0604020202020204" pitchFamily="34" charset="0"/>
            <a:ea typeface="+mn-ea"/>
            <a:cs typeface="Arial" panose="020B0604020202020204" pitchFamily="34" charset="0"/>
          </a:endParaRPr>
        </a:p>
      </dgm:t>
    </dgm:pt>
    <dgm:pt modelId="{10C55319-3124-499A-8CA7-209191A5850A}" type="parTrans" cxnId="{F2796C6C-4C1E-4CB3-B241-D927CE4690CC}">
      <dgm:prSet/>
      <dgm:spPr/>
      <dgm:t>
        <a:bodyPr/>
        <a:lstStyle/>
        <a:p>
          <a:endParaRPr lang="en-US" sz="1600"/>
        </a:p>
      </dgm:t>
    </dgm:pt>
    <dgm:pt modelId="{593F043E-9A1F-4497-A7CF-BE54A7A1E360}" type="sibTrans" cxnId="{F2796C6C-4C1E-4CB3-B241-D927CE4690CC}">
      <dgm:prSet/>
      <dgm:spPr/>
      <dgm:t>
        <a:bodyPr/>
        <a:lstStyle/>
        <a:p>
          <a:endParaRPr lang="en-US" sz="1600"/>
        </a:p>
      </dgm:t>
    </dgm:pt>
    <dgm:pt modelId="{91950EE8-97A9-4C62-ABEC-88C5DED2BCBF}">
      <dgm:prSet phldrT="[Text]" custT="1"/>
      <dgm:spPr>
        <a:noFill/>
        <a:ln w="38100">
          <a:solidFill>
            <a:srgbClr val="00B050"/>
          </a:solidFill>
          <a:extLst>
            <a:ext uri="{C807C97D-BFC1-408E-A445-0C87EB9F89A2}">
              <ask:lineSketchStyleProps xmlns:ask="http://schemas.microsoft.com/office/drawing/2018/sketchyshapes">
                <ask:type>
                  <ask:lineSketchCurved/>
                </ask:type>
              </ask:lineSketchStyleProps>
            </a:ext>
          </a:extLst>
        </a:ln>
        <a:effectLst/>
      </dgm:spPr>
      <dgm:t>
        <a:bodyPr spcFirstLastPara="0" vert="horz" wrap="square" lIns="45720" tIns="22860" rIns="45720" bIns="22860" numCol="1" spcCol="1270" anchor="ctr" anchorCtr="0"/>
        <a:lstStyle/>
        <a:p>
          <a:pPr marL="0" lvl="0" indent="0" algn="l" defTabSz="800100">
            <a:lnSpc>
              <a:spcPct val="90000"/>
            </a:lnSpc>
            <a:spcBef>
              <a:spcPct val="0"/>
            </a:spcBef>
            <a:spcAft>
              <a:spcPct val="35000"/>
            </a:spcAft>
            <a:buNone/>
          </a:pPr>
          <a:r>
            <a:rPr lang="en-US" sz="1400" b="1" kern="1200" dirty="0">
              <a:solidFill>
                <a:prstClr val="black">
                  <a:hueOff val="0"/>
                  <a:satOff val="0"/>
                  <a:lumOff val="0"/>
                  <a:alphaOff val="0"/>
                </a:prstClr>
              </a:solidFill>
              <a:latin typeface="Arial" panose="020B0604020202020204" pitchFamily="34" charset="0"/>
              <a:ea typeface="+mn-ea"/>
              <a:cs typeface="Arial" panose="020B0604020202020204" pitchFamily="34" charset="0"/>
            </a:rPr>
            <a:t>iv) Assess the dynamic of species diversity of urban vegetation based on latitudinal diversity gradient and their effect on future UHI reduction. </a:t>
          </a:r>
        </a:p>
      </dgm:t>
    </dgm:pt>
    <dgm:pt modelId="{6FF1FA90-7963-4406-8CB0-CD4D0E707406}" type="parTrans" cxnId="{29B89E9A-CCBD-42BB-9503-C1B86725022C}">
      <dgm:prSet/>
      <dgm:spPr/>
      <dgm:t>
        <a:bodyPr/>
        <a:lstStyle/>
        <a:p>
          <a:endParaRPr lang="en-US" sz="1600"/>
        </a:p>
      </dgm:t>
    </dgm:pt>
    <dgm:pt modelId="{67A9BBC8-54AE-4EA9-B6B0-47A0D78A3A48}" type="sibTrans" cxnId="{29B89E9A-CCBD-42BB-9503-C1B86725022C}">
      <dgm:prSet/>
      <dgm:spPr/>
      <dgm:t>
        <a:bodyPr/>
        <a:lstStyle/>
        <a:p>
          <a:endParaRPr lang="en-US" sz="1600"/>
        </a:p>
      </dgm:t>
    </dgm:pt>
    <dgm:pt modelId="{11BFD28D-2BCF-4D36-807B-0245CDA9E354}" type="pres">
      <dgm:prSet presAssocID="{9BEDB096-ABCA-42CD-B982-9CB328D2962E}" presName="Name0" presStyleCnt="0">
        <dgm:presLayoutVars>
          <dgm:dir/>
        </dgm:presLayoutVars>
      </dgm:prSet>
      <dgm:spPr/>
    </dgm:pt>
    <dgm:pt modelId="{8B28E358-FAA6-4C64-9DF2-0E800FF97D87}" type="pres">
      <dgm:prSet presAssocID="{003D1B7F-366D-4A1A-AEEF-7F368684D1F5}" presName="picture_1" presStyleLbl="bgImgPlace1" presStyleIdx="0" presStyleCnt="1" custScaleX="90196" custScaleY="82163" custLinFactNeighborX="-1293" custLinFactNeighborY="1655"/>
      <dgm:spPr>
        <a:xfrm>
          <a:off x="472460" y="249232"/>
          <a:ext cx="3861645" cy="4925568"/>
        </a:xfrm>
        <a:prstGeom prst="roundRect">
          <a:avLst/>
        </a:prstGeom>
      </dgm:spPr>
    </dgm:pt>
    <dgm:pt modelId="{3C874BEC-6C32-44B5-96FA-17A805F4EA78}" type="pres">
      <dgm:prSet presAssocID="{5DED7129-9B94-44B9-BB41-3E2489BE8826}" presName="text_1" presStyleLbl="node1" presStyleIdx="0" presStyleCnt="0" custLinFactNeighborX="5121" custLinFactNeighborY="-22141">
        <dgm:presLayoutVars>
          <dgm:bulletEnabled val="1"/>
        </dgm:presLayoutVars>
      </dgm:prSet>
      <dgm:spPr/>
    </dgm:pt>
    <dgm:pt modelId="{6B76D997-ACA2-401B-B775-A2EC27CD2463}" type="pres">
      <dgm:prSet presAssocID="{9BEDB096-ABCA-42CD-B982-9CB328D2962E}" presName="linV" presStyleCnt="0"/>
      <dgm:spPr/>
    </dgm:pt>
    <dgm:pt modelId="{707A0085-6A37-47A2-B1D4-E79C06C7F6D2}" type="pres">
      <dgm:prSet presAssocID="{917497D1-A1DC-4523-9C7E-5EE44AFC0453}" presName="pair" presStyleCnt="0"/>
      <dgm:spPr/>
    </dgm:pt>
    <dgm:pt modelId="{0DF1F11A-52EC-468C-8774-9E0DD526A174}" type="pres">
      <dgm:prSet presAssocID="{917497D1-A1DC-4523-9C7E-5EE44AFC0453}" presName="spaceH" presStyleLbl="node1" presStyleIdx="0" presStyleCnt="0"/>
      <dgm:spPr/>
    </dgm:pt>
    <dgm:pt modelId="{4BE0155D-0F62-49A0-8DDF-B769F1B2B6F8}" type="pres">
      <dgm:prSet presAssocID="{917497D1-A1DC-4523-9C7E-5EE44AFC0453}" presName="desPictures" presStyleLbl="alignImgPlace1" presStyleIdx="0" presStyleCnt="4" custScaleX="97142" custScaleY="97142"/>
      <dgm:spPr>
        <a:xfrm>
          <a:off x="3737987" y="2954"/>
          <a:ext cx="1192237" cy="1192237"/>
        </a:xfrm>
        <a:noFill/>
        <a:ln w="12700" cap="flat" cmpd="sng" algn="ctr">
          <a:solidFill>
            <a:srgbClr val="00B050"/>
          </a:solidFill>
          <a:prstDash val="solid"/>
          <a:miter lim="800000"/>
        </a:ln>
        <a:effectLst/>
      </dgm:spPr>
    </dgm:pt>
    <dgm:pt modelId="{AB09B5D4-0F85-42E8-B941-17DB2F2BE6EC}" type="pres">
      <dgm:prSet presAssocID="{917497D1-A1DC-4523-9C7E-5EE44AFC0453}" presName="desTextWrapper" presStyleCnt="0"/>
      <dgm:spPr/>
    </dgm:pt>
    <dgm:pt modelId="{2134528D-783E-4FE4-824F-0B05ADEEAE17}" type="pres">
      <dgm:prSet presAssocID="{917497D1-A1DC-4523-9C7E-5EE44AFC0453}" presName="desText" presStyleLbl="revTx" presStyleIdx="0" presStyleCnt="4" custScaleX="152668">
        <dgm:presLayoutVars>
          <dgm:bulletEnabled val="1"/>
        </dgm:presLayoutVars>
      </dgm:prSet>
      <dgm:spPr/>
    </dgm:pt>
    <dgm:pt modelId="{9D01AF5F-4EBE-4628-9734-994579E4315F}" type="pres">
      <dgm:prSet presAssocID="{683251B3-A458-45BA-BF47-FD977ABC96A2}" presName="spaceV" presStyleCnt="0"/>
      <dgm:spPr/>
    </dgm:pt>
    <dgm:pt modelId="{A02D256D-05E3-4B97-8AF2-D98CDD403554}" type="pres">
      <dgm:prSet presAssocID="{54338DF6-DC8C-4DC2-92C9-095BFD1F18CD}" presName="pair" presStyleCnt="0"/>
      <dgm:spPr/>
    </dgm:pt>
    <dgm:pt modelId="{8EA81C1C-0B9F-4656-A814-906F20796FD6}" type="pres">
      <dgm:prSet presAssocID="{54338DF6-DC8C-4DC2-92C9-095BFD1F18CD}" presName="spaceH" presStyleLbl="node1" presStyleIdx="0" presStyleCnt="0"/>
      <dgm:spPr/>
    </dgm:pt>
    <dgm:pt modelId="{2D17E53A-DF06-4994-84CC-F06D8D0AB4B1}" type="pres">
      <dgm:prSet presAssocID="{54338DF6-DC8C-4DC2-92C9-095BFD1F18CD}" presName="desPictures" presStyleLbl="alignImgPlace1" presStyleIdx="1" presStyleCnt="4" custScaleX="97142" custScaleY="97142"/>
      <dgm:spPr>
        <a:xfrm>
          <a:off x="3737987" y="1409794"/>
          <a:ext cx="1192237" cy="1192237"/>
        </a:xfrm>
        <a:noFill/>
        <a:ln w="12700" cap="flat" cmpd="sng" algn="ctr">
          <a:solidFill>
            <a:srgbClr val="00B050"/>
          </a:solidFill>
          <a:prstDash val="solid"/>
          <a:miter lim="800000"/>
        </a:ln>
        <a:effectLst/>
      </dgm:spPr>
    </dgm:pt>
    <dgm:pt modelId="{3FD8EE3A-440C-42E0-8BBD-5E839FA2EECB}" type="pres">
      <dgm:prSet presAssocID="{54338DF6-DC8C-4DC2-92C9-095BFD1F18CD}" presName="desTextWrapper" presStyleCnt="0"/>
      <dgm:spPr/>
    </dgm:pt>
    <dgm:pt modelId="{7A2B9A3A-41BE-47CC-BCE5-223914DE0B3B}" type="pres">
      <dgm:prSet presAssocID="{54338DF6-DC8C-4DC2-92C9-095BFD1F18CD}" presName="desText" presStyleLbl="revTx" presStyleIdx="1" presStyleCnt="4" custScaleX="143110">
        <dgm:presLayoutVars>
          <dgm:bulletEnabled val="1"/>
        </dgm:presLayoutVars>
      </dgm:prSet>
      <dgm:spPr>
        <a:xfrm>
          <a:off x="5272308" y="1409794"/>
          <a:ext cx="3474056" cy="1192237"/>
        </a:xfrm>
        <a:prstGeom prst="rect">
          <a:avLst/>
        </a:prstGeom>
      </dgm:spPr>
    </dgm:pt>
    <dgm:pt modelId="{5189C969-EAF9-4DDB-B263-67E16C3DE2F2}" type="pres">
      <dgm:prSet presAssocID="{9A777790-7EF9-49FF-ACC7-C3CC98DC6ADA}" presName="spaceV" presStyleCnt="0"/>
      <dgm:spPr/>
    </dgm:pt>
    <dgm:pt modelId="{0A7EEFE8-82E4-43D6-8F83-7888A671A9D7}" type="pres">
      <dgm:prSet presAssocID="{9549BED1-9585-4AB5-B1C7-95FAAE9F9273}" presName="pair" presStyleCnt="0"/>
      <dgm:spPr/>
    </dgm:pt>
    <dgm:pt modelId="{E72FE155-E799-440A-91E7-167E3758C3A3}" type="pres">
      <dgm:prSet presAssocID="{9549BED1-9585-4AB5-B1C7-95FAAE9F9273}" presName="spaceH" presStyleLbl="node1" presStyleIdx="0" presStyleCnt="0"/>
      <dgm:spPr/>
    </dgm:pt>
    <dgm:pt modelId="{497109F3-63F0-4C89-AE6D-068B56432426}" type="pres">
      <dgm:prSet presAssocID="{9549BED1-9585-4AB5-B1C7-95FAAE9F9273}" presName="desPictures" presStyleLbl="alignImgPlace1" presStyleIdx="2" presStyleCnt="4" custScaleX="97142" custScaleY="97142"/>
      <dgm:spPr>
        <a:xfrm>
          <a:off x="3737987" y="2816634"/>
          <a:ext cx="1192237" cy="1192237"/>
        </a:xfrm>
        <a:noFill/>
        <a:ln w="12700" cap="flat" cmpd="sng" algn="ctr">
          <a:solidFill>
            <a:srgbClr val="00B050"/>
          </a:solidFill>
          <a:prstDash val="solid"/>
          <a:miter lim="800000"/>
        </a:ln>
        <a:effectLst/>
      </dgm:spPr>
    </dgm:pt>
    <dgm:pt modelId="{06152E5E-EC35-4D40-ACE8-5287C18A2F1B}" type="pres">
      <dgm:prSet presAssocID="{9549BED1-9585-4AB5-B1C7-95FAAE9F9273}" presName="desTextWrapper" presStyleCnt="0"/>
      <dgm:spPr/>
    </dgm:pt>
    <dgm:pt modelId="{703BF49E-FC10-4485-9796-068DC0D7E55D}" type="pres">
      <dgm:prSet presAssocID="{9549BED1-9585-4AB5-B1C7-95FAAE9F9273}" presName="desText" presStyleLbl="revTx" presStyleIdx="2" presStyleCnt="4" custScaleX="152338">
        <dgm:presLayoutVars>
          <dgm:bulletEnabled val="1"/>
        </dgm:presLayoutVars>
      </dgm:prSet>
      <dgm:spPr>
        <a:xfrm>
          <a:off x="5273380" y="2816634"/>
          <a:ext cx="3471913" cy="1192237"/>
        </a:xfrm>
        <a:prstGeom prst="rect">
          <a:avLst/>
        </a:prstGeom>
      </dgm:spPr>
    </dgm:pt>
    <dgm:pt modelId="{DB2AFD15-E4E7-487E-9036-EEA598769BFD}" type="pres">
      <dgm:prSet presAssocID="{593F043E-9A1F-4497-A7CF-BE54A7A1E360}" presName="spaceV" presStyleCnt="0"/>
      <dgm:spPr/>
    </dgm:pt>
    <dgm:pt modelId="{8CF55D86-607D-4160-8EB0-19ED4BAB4856}" type="pres">
      <dgm:prSet presAssocID="{91950EE8-97A9-4C62-ABEC-88C5DED2BCBF}" presName="pair" presStyleCnt="0"/>
      <dgm:spPr/>
    </dgm:pt>
    <dgm:pt modelId="{20088E00-34FC-4FC5-A378-B0AB87787048}" type="pres">
      <dgm:prSet presAssocID="{91950EE8-97A9-4C62-ABEC-88C5DED2BCBF}" presName="spaceH" presStyleLbl="node1" presStyleIdx="0" presStyleCnt="0"/>
      <dgm:spPr/>
    </dgm:pt>
    <dgm:pt modelId="{1BF9B670-EF13-476F-9CDB-BA27F8245D3C}" type="pres">
      <dgm:prSet presAssocID="{91950EE8-97A9-4C62-ABEC-88C5DED2BCBF}" presName="desPictures" presStyleLbl="alignImgPlace1" presStyleIdx="3" presStyleCnt="4" custScaleX="97142" custScaleY="97142"/>
      <dgm:spPr>
        <a:noFill/>
        <a:ln>
          <a:solidFill>
            <a:srgbClr val="00B050"/>
          </a:solidFill>
          <a:extLst>
            <a:ext uri="{C807C97D-BFC1-408E-A445-0C87EB9F89A2}">
              <ask:lineSketchStyleProps xmlns:ask="http://schemas.microsoft.com/office/drawing/2018/sketchyshapes">
                <ask:type>
                  <ask:lineSketchScribble/>
                </ask:type>
              </ask:lineSketchStyleProps>
            </a:ext>
          </a:extLst>
        </a:ln>
      </dgm:spPr>
    </dgm:pt>
    <dgm:pt modelId="{628AC2FA-BFE3-4A97-96BD-46373A5F4730}" type="pres">
      <dgm:prSet presAssocID="{91950EE8-97A9-4C62-ABEC-88C5DED2BCBF}" presName="desTextWrapper" presStyleCnt="0"/>
      <dgm:spPr/>
    </dgm:pt>
    <dgm:pt modelId="{D3ED04EF-8484-42DF-BF27-48C51C4E65B1}" type="pres">
      <dgm:prSet presAssocID="{91950EE8-97A9-4C62-ABEC-88C5DED2BCBF}" presName="desText" presStyleLbl="revTx" presStyleIdx="3" presStyleCnt="4" custScaleX="134952">
        <dgm:presLayoutVars>
          <dgm:bulletEnabled val="1"/>
        </dgm:presLayoutVars>
      </dgm:prSet>
      <dgm:spPr>
        <a:xfrm>
          <a:off x="4930225" y="4223475"/>
          <a:ext cx="4158224" cy="1192237"/>
        </a:xfrm>
        <a:prstGeom prst="rect">
          <a:avLst/>
        </a:prstGeom>
      </dgm:spPr>
    </dgm:pt>
    <dgm:pt modelId="{F9586BC1-FAED-44A2-9AB1-3EBB5FCA7DD9}" type="pres">
      <dgm:prSet presAssocID="{9BEDB096-ABCA-42CD-B982-9CB328D2962E}" presName="maxNode" presStyleCnt="0"/>
      <dgm:spPr/>
    </dgm:pt>
    <dgm:pt modelId="{0C9B046F-7B15-4AFF-85EA-298B02AC7866}" type="pres">
      <dgm:prSet presAssocID="{9BEDB096-ABCA-42CD-B982-9CB328D2962E}" presName="Name33" presStyleCnt="0"/>
      <dgm:spPr/>
    </dgm:pt>
  </dgm:ptLst>
  <dgm:cxnLst>
    <dgm:cxn modelId="{26473305-6EA3-4BED-894F-DE33B6A4966B}" srcId="{9BEDB096-ABCA-42CD-B982-9CB328D2962E}" destId="{917497D1-A1DC-4523-9C7E-5EE44AFC0453}" srcOrd="1" destOrd="0" parTransId="{3C5820AB-95F0-430D-A1EC-AED1950CC284}" sibTransId="{683251B3-A458-45BA-BF47-FD977ABC96A2}"/>
    <dgm:cxn modelId="{F2EDB80B-6011-444B-A6D4-39869F8C78B9}" type="presOf" srcId="{9BEDB096-ABCA-42CD-B982-9CB328D2962E}" destId="{11BFD28D-2BCF-4D36-807B-0245CDA9E354}" srcOrd="0" destOrd="0" presId="urn:microsoft.com/office/officeart/2008/layout/AccentedPicture"/>
    <dgm:cxn modelId="{8EB6C92E-5365-432B-A7CB-85FD31FDD126}" type="presOf" srcId="{917497D1-A1DC-4523-9C7E-5EE44AFC0453}" destId="{2134528D-783E-4FE4-824F-0B05ADEEAE17}" srcOrd="0" destOrd="0" presId="urn:microsoft.com/office/officeart/2008/layout/AccentedPicture"/>
    <dgm:cxn modelId="{931D2231-6D10-4584-9B3C-9092CA7364E2}" srcId="{9BEDB096-ABCA-42CD-B982-9CB328D2962E}" destId="{54338DF6-DC8C-4DC2-92C9-095BFD1F18CD}" srcOrd="2" destOrd="0" parTransId="{D65F794D-5B63-4871-A2E0-721461B464F1}" sibTransId="{9A777790-7EF9-49FF-ACC7-C3CC98DC6ADA}"/>
    <dgm:cxn modelId="{FC907160-8686-42DA-863C-3A1A4AFDD5E4}" type="presOf" srcId="{91950EE8-97A9-4C62-ABEC-88C5DED2BCBF}" destId="{D3ED04EF-8484-42DF-BF27-48C51C4E65B1}" srcOrd="0" destOrd="0" presId="urn:microsoft.com/office/officeart/2008/layout/AccentedPicture"/>
    <dgm:cxn modelId="{723CCA46-1B76-49A7-8A8F-BD38179DBEFD}" type="presOf" srcId="{54338DF6-DC8C-4DC2-92C9-095BFD1F18CD}" destId="{7A2B9A3A-41BE-47CC-BCE5-223914DE0B3B}" srcOrd="0" destOrd="0" presId="urn:microsoft.com/office/officeart/2008/layout/AccentedPicture"/>
    <dgm:cxn modelId="{F2796C6C-4C1E-4CB3-B241-D927CE4690CC}" srcId="{9BEDB096-ABCA-42CD-B982-9CB328D2962E}" destId="{9549BED1-9585-4AB5-B1C7-95FAAE9F9273}" srcOrd="3" destOrd="0" parTransId="{10C55319-3124-499A-8CA7-209191A5850A}" sibTransId="{593F043E-9A1F-4497-A7CF-BE54A7A1E360}"/>
    <dgm:cxn modelId="{541D7183-F490-484F-9AD6-427F16C3BC14}" type="presOf" srcId="{003D1B7F-366D-4A1A-AEEF-7F368684D1F5}" destId="{8B28E358-FAA6-4C64-9DF2-0E800FF97D87}" srcOrd="0" destOrd="0" presId="urn:microsoft.com/office/officeart/2008/layout/AccentedPicture"/>
    <dgm:cxn modelId="{29B89E9A-CCBD-42BB-9503-C1B86725022C}" srcId="{9BEDB096-ABCA-42CD-B982-9CB328D2962E}" destId="{91950EE8-97A9-4C62-ABEC-88C5DED2BCBF}" srcOrd="4" destOrd="0" parTransId="{6FF1FA90-7963-4406-8CB0-CD4D0E707406}" sibTransId="{67A9BBC8-54AE-4EA9-B6B0-47A0D78A3A48}"/>
    <dgm:cxn modelId="{028CFDF4-6D75-4F91-82A0-D8467D0EB6D7}" srcId="{9BEDB096-ABCA-42CD-B982-9CB328D2962E}" destId="{5DED7129-9B94-44B9-BB41-3E2489BE8826}" srcOrd="0" destOrd="0" parTransId="{063E03B6-C6D4-4F2E-AC5A-71B4CE36FE2D}" sibTransId="{003D1B7F-366D-4A1A-AEEF-7F368684D1F5}"/>
    <dgm:cxn modelId="{633984FA-D82F-4D3B-9D9F-92F937905843}" type="presOf" srcId="{9549BED1-9585-4AB5-B1C7-95FAAE9F9273}" destId="{703BF49E-FC10-4485-9796-068DC0D7E55D}" srcOrd="0" destOrd="0" presId="urn:microsoft.com/office/officeart/2008/layout/AccentedPicture"/>
    <dgm:cxn modelId="{849AFEFC-1598-4B19-8A3E-1637B3AC4ECA}" type="presOf" srcId="{5DED7129-9B94-44B9-BB41-3E2489BE8826}" destId="{3C874BEC-6C32-44B5-96FA-17A805F4EA78}" srcOrd="0" destOrd="0" presId="urn:microsoft.com/office/officeart/2008/layout/AccentedPicture"/>
    <dgm:cxn modelId="{56B3E2C7-94D8-48E1-BF77-843D2184A07B}" type="presParOf" srcId="{11BFD28D-2BCF-4D36-807B-0245CDA9E354}" destId="{8B28E358-FAA6-4C64-9DF2-0E800FF97D87}" srcOrd="0" destOrd="0" presId="urn:microsoft.com/office/officeart/2008/layout/AccentedPicture"/>
    <dgm:cxn modelId="{746E70BC-3619-4732-9787-A82119CFF07A}" type="presParOf" srcId="{11BFD28D-2BCF-4D36-807B-0245CDA9E354}" destId="{3C874BEC-6C32-44B5-96FA-17A805F4EA78}" srcOrd="1" destOrd="0" presId="urn:microsoft.com/office/officeart/2008/layout/AccentedPicture"/>
    <dgm:cxn modelId="{5863A77D-6902-4A28-AC34-725DAA740E6B}" type="presParOf" srcId="{11BFD28D-2BCF-4D36-807B-0245CDA9E354}" destId="{6B76D997-ACA2-401B-B775-A2EC27CD2463}" srcOrd="2" destOrd="0" presId="urn:microsoft.com/office/officeart/2008/layout/AccentedPicture"/>
    <dgm:cxn modelId="{0AE7CB7E-E98A-40A7-ACE5-4EB2E0276BBF}" type="presParOf" srcId="{6B76D997-ACA2-401B-B775-A2EC27CD2463}" destId="{707A0085-6A37-47A2-B1D4-E79C06C7F6D2}" srcOrd="0" destOrd="0" presId="urn:microsoft.com/office/officeart/2008/layout/AccentedPicture"/>
    <dgm:cxn modelId="{EF78A9CF-01E5-4F66-A2FB-995F3F2D71DF}" type="presParOf" srcId="{707A0085-6A37-47A2-B1D4-E79C06C7F6D2}" destId="{0DF1F11A-52EC-468C-8774-9E0DD526A174}" srcOrd="0" destOrd="0" presId="urn:microsoft.com/office/officeart/2008/layout/AccentedPicture"/>
    <dgm:cxn modelId="{77C7507C-C1E7-41A1-B418-0847F65098A8}" type="presParOf" srcId="{707A0085-6A37-47A2-B1D4-E79C06C7F6D2}" destId="{4BE0155D-0F62-49A0-8DDF-B769F1B2B6F8}" srcOrd="1" destOrd="0" presId="urn:microsoft.com/office/officeart/2008/layout/AccentedPicture"/>
    <dgm:cxn modelId="{7DBE59CA-1DA9-468A-9FD9-29913B1DCA86}" type="presParOf" srcId="{707A0085-6A37-47A2-B1D4-E79C06C7F6D2}" destId="{AB09B5D4-0F85-42E8-B941-17DB2F2BE6EC}" srcOrd="2" destOrd="0" presId="urn:microsoft.com/office/officeart/2008/layout/AccentedPicture"/>
    <dgm:cxn modelId="{3C9ACFCC-4F6C-4C7D-9D11-49229C9ACF4A}" type="presParOf" srcId="{AB09B5D4-0F85-42E8-B941-17DB2F2BE6EC}" destId="{2134528D-783E-4FE4-824F-0B05ADEEAE17}" srcOrd="0" destOrd="0" presId="urn:microsoft.com/office/officeart/2008/layout/AccentedPicture"/>
    <dgm:cxn modelId="{39F8C8A2-4BC3-484D-A709-123616264414}" type="presParOf" srcId="{6B76D997-ACA2-401B-B775-A2EC27CD2463}" destId="{9D01AF5F-4EBE-4628-9734-994579E4315F}" srcOrd="1" destOrd="0" presId="urn:microsoft.com/office/officeart/2008/layout/AccentedPicture"/>
    <dgm:cxn modelId="{DBFEE41C-5A3C-47A1-8D2E-300A43256CBA}" type="presParOf" srcId="{6B76D997-ACA2-401B-B775-A2EC27CD2463}" destId="{A02D256D-05E3-4B97-8AF2-D98CDD403554}" srcOrd="2" destOrd="0" presId="urn:microsoft.com/office/officeart/2008/layout/AccentedPicture"/>
    <dgm:cxn modelId="{67E276F8-A6E5-4779-8667-6F1EC48574A0}" type="presParOf" srcId="{A02D256D-05E3-4B97-8AF2-D98CDD403554}" destId="{8EA81C1C-0B9F-4656-A814-906F20796FD6}" srcOrd="0" destOrd="0" presId="urn:microsoft.com/office/officeart/2008/layout/AccentedPicture"/>
    <dgm:cxn modelId="{27D14ABB-65FD-4376-A468-96A33C82D580}" type="presParOf" srcId="{A02D256D-05E3-4B97-8AF2-D98CDD403554}" destId="{2D17E53A-DF06-4994-84CC-F06D8D0AB4B1}" srcOrd="1" destOrd="0" presId="urn:microsoft.com/office/officeart/2008/layout/AccentedPicture"/>
    <dgm:cxn modelId="{A14DE389-E93D-45BE-B893-F55085F77292}" type="presParOf" srcId="{A02D256D-05E3-4B97-8AF2-D98CDD403554}" destId="{3FD8EE3A-440C-42E0-8BBD-5E839FA2EECB}" srcOrd="2" destOrd="0" presId="urn:microsoft.com/office/officeart/2008/layout/AccentedPicture"/>
    <dgm:cxn modelId="{5E2634CB-1938-4885-A232-36853B99E5C6}" type="presParOf" srcId="{3FD8EE3A-440C-42E0-8BBD-5E839FA2EECB}" destId="{7A2B9A3A-41BE-47CC-BCE5-223914DE0B3B}" srcOrd="0" destOrd="0" presId="urn:microsoft.com/office/officeart/2008/layout/AccentedPicture"/>
    <dgm:cxn modelId="{F2DCCC25-6344-4115-8E11-077A6E03BFC1}" type="presParOf" srcId="{6B76D997-ACA2-401B-B775-A2EC27CD2463}" destId="{5189C969-EAF9-4DDB-B263-67E16C3DE2F2}" srcOrd="3" destOrd="0" presId="urn:microsoft.com/office/officeart/2008/layout/AccentedPicture"/>
    <dgm:cxn modelId="{11443F42-C09F-4A19-81EC-67ADDA548F2F}" type="presParOf" srcId="{6B76D997-ACA2-401B-B775-A2EC27CD2463}" destId="{0A7EEFE8-82E4-43D6-8F83-7888A671A9D7}" srcOrd="4" destOrd="0" presId="urn:microsoft.com/office/officeart/2008/layout/AccentedPicture"/>
    <dgm:cxn modelId="{2DCEC385-9D80-40CE-A4C7-430C90E8DA37}" type="presParOf" srcId="{0A7EEFE8-82E4-43D6-8F83-7888A671A9D7}" destId="{E72FE155-E799-440A-91E7-167E3758C3A3}" srcOrd="0" destOrd="0" presId="urn:microsoft.com/office/officeart/2008/layout/AccentedPicture"/>
    <dgm:cxn modelId="{23D032F6-100A-4DB3-8195-C62DE03C1D84}" type="presParOf" srcId="{0A7EEFE8-82E4-43D6-8F83-7888A671A9D7}" destId="{497109F3-63F0-4C89-AE6D-068B56432426}" srcOrd="1" destOrd="0" presId="urn:microsoft.com/office/officeart/2008/layout/AccentedPicture"/>
    <dgm:cxn modelId="{85CC0C85-DB34-4BB5-8E5D-0D2AFA2B8E72}" type="presParOf" srcId="{0A7EEFE8-82E4-43D6-8F83-7888A671A9D7}" destId="{06152E5E-EC35-4D40-ACE8-5287C18A2F1B}" srcOrd="2" destOrd="0" presId="urn:microsoft.com/office/officeart/2008/layout/AccentedPicture"/>
    <dgm:cxn modelId="{16C75F88-F2A9-4A00-BA42-4B3E701BA3B4}" type="presParOf" srcId="{06152E5E-EC35-4D40-ACE8-5287C18A2F1B}" destId="{703BF49E-FC10-4485-9796-068DC0D7E55D}" srcOrd="0" destOrd="0" presId="urn:microsoft.com/office/officeart/2008/layout/AccentedPicture"/>
    <dgm:cxn modelId="{3711488D-2B15-406C-ACFA-2C6D0C8F458E}" type="presParOf" srcId="{6B76D997-ACA2-401B-B775-A2EC27CD2463}" destId="{DB2AFD15-E4E7-487E-9036-EEA598769BFD}" srcOrd="5" destOrd="0" presId="urn:microsoft.com/office/officeart/2008/layout/AccentedPicture"/>
    <dgm:cxn modelId="{574CC051-8A3E-46C4-92C9-284FE89F7988}" type="presParOf" srcId="{6B76D997-ACA2-401B-B775-A2EC27CD2463}" destId="{8CF55D86-607D-4160-8EB0-19ED4BAB4856}" srcOrd="6" destOrd="0" presId="urn:microsoft.com/office/officeart/2008/layout/AccentedPicture"/>
    <dgm:cxn modelId="{0ABAB90C-723F-46CB-BF86-CA4B54560974}" type="presParOf" srcId="{8CF55D86-607D-4160-8EB0-19ED4BAB4856}" destId="{20088E00-34FC-4FC5-A378-B0AB87787048}" srcOrd="0" destOrd="0" presId="urn:microsoft.com/office/officeart/2008/layout/AccentedPicture"/>
    <dgm:cxn modelId="{1E422026-A16E-4F3B-821A-F2B7E00D0781}" type="presParOf" srcId="{8CF55D86-607D-4160-8EB0-19ED4BAB4856}" destId="{1BF9B670-EF13-476F-9CDB-BA27F8245D3C}" srcOrd="1" destOrd="0" presId="urn:microsoft.com/office/officeart/2008/layout/AccentedPicture"/>
    <dgm:cxn modelId="{2A21D599-77D8-4830-9515-212CA04AE2C2}" type="presParOf" srcId="{8CF55D86-607D-4160-8EB0-19ED4BAB4856}" destId="{628AC2FA-BFE3-4A97-96BD-46373A5F4730}" srcOrd="2" destOrd="0" presId="urn:microsoft.com/office/officeart/2008/layout/AccentedPicture"/>
    <dgm:cxn modelId="{F9161029-C19E-4704-A43E-EBDA21E52148}" type="presParOf" srcId="{628AC2FA-BFE3-4A97-96BD-46373A5F4730}" destId="{D3ED04EF-8484-42DF-BF27-48C51C4E65B1}" srcOrd="0" destOrd="0" presId="urn:microsoft.com/office/officeart/2008/layout/AccentedPicture"/>
    <dgm:cxn modelId="{B02A2C50-E846-4623-8F85-36712362DF5E}" type="presParOf" srcId="{11BFD28D-2BCF-4D36-807B-0245CDA9E354}" destId="{F9586BC1-FAED-44A2-9AB1-3EBB5FCA7DD9}" srcOrd="3" destOrd="0" presId="urn:microsoft.com/office/officeart/2008/layout/AccentedPicture"/>
    <dgm:cxn modelId="{D1A3FEF7-3FE1-404E-8301-597E5A451B78}" type="presParOf" srcId="{F9586BC1-FAED-44A2-9AB1-3EBB5FCA7DD9}" destId="{0C9B046F-7B15-4AFF-85EA-298B02AC7866}" srcOrd="0" destOrd="0" presId="urn:microsoft.com/office/officeart/2008/layout/AccentedPicture"/>
  </dgm:cxnLst>
  <dgm:bg>
    <a:noFill/>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28E358-FAA6-4C64-9DF2-0E800FF97D87}">
      <dsp:nvSpPr>
        <dsp:cNvPr id="0" name=""/>
        <dsp:cNvSpPr/>
      </dsp:nvSpPr>
      <dsp:spPr>
        <a:xfrm>
          <a:off x="136711" y="722487"/>
          <a:ext cx="3267971" cy="3797092"/>
        </a:xfrm>
        <a:prstGeom prst="roundRect">
          <a:avLst/>
        </a:prstGeom>
        <a:noFill/>
        <a:ln w="38100" cap="flat" cmpd="sng" algn="ctr">
          <a:solidFill>
            <a:schemeClr val="accent2"/>
          </a:solidFill>
          <a:prstDash val="solid"/>
          <a:miter lim="800000"/>
          <a:extLst>
            <a:ext uri="{C807C97D-BFC1-408E-A445-0C87EB9F89A2}">
              <ask:lineSketchStyleProps xmlns:ask="http://schemas.microsoft.com/office/drawing/2018/sketchyshapes">
                <ask:type>
                  <ask:lineSketchCurved/>
                </ask:type>
              </ask:lineSketchStyleProps>
            </a:ext>
          </a:extLst>
        </a:ln>
        <a:effectLst/>
      </dsp:spPr>
      <dsp:style>
        <a:lnRef idx="2">
          <a:scrgbClr r="0" g="0" b="0"/>
        </a:lnRef>
        <a:fillRef idx="1">
          <a:scrgbClr r="0" g="0" b="0"/>
        </a:fillRef>
        <a:effectRef idx="0">
          <a:scrgbClr r="0" g="0" b="0"/>
        </a:effectRef>
        <a:fontRef idx="minor"/>
      </dsp:style>
    </dsp:sp>
    <dsp:sp modelId="{3C874BEC-6C32-44B5-96FA-17A805F4EA78}">
      <dsp:nvSpPr>
        <dsp:cNvPr id="0" name=""/>
        <dsp:cNvSpPr/>
      </dsp:nvSpPr>
      <dsp:spPr>
        <a:xfrm>
          <a:off x="293746" y="1283615"/>
          <a:ext cx="2789855" cy="2772848"/>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b" anchorCtr="0">
          <a:noAutofit/>
        </a:bodyPr>
        <a:lstStyle/>
        <a:p>
          <a:pPr marL="0" lvl="0" indent="0" algn="ctr" defTabSz="711200">
            <a:lnSpc>
              <a:spcPct val="90000"/>
            </a:lnSpc>
            <a:spcBef>
              <a:spcPct val="0"/>
            </a:spcBef>
            <a:spcAft>
              <a:spcPct val="35000"/>
            </a:spcAft>
            <a:buNone/>
          </a:pPr>
          <a:r>
            <a:rPr lang="en-US" sz="1600" kern="1200" dirty="0">
              <a:solidFill>
                <a:schemeClr val="tx1"/>
              </a:solidFill>
              <a:latin typeface="Arial Black" panose="020B0A04020102020204" pitchFamily="34" charset="0"/>
            </a:rPr>
            <a:t>Examine the spatial variation in the intensity of UHI, and </a:t>
          </a:r>
          <a:r>
            <a:rPr lang="en-US" sz="1600" b="1" kern="1200" dirty="0">
              <a:solidFill>
                <a:schemeClr val="tx1"/>
              </a:solidFill>
              <a:effectLst/>
              <a:latin typeface="Arial Black" panose="020B0A04020102020204" pitchFamily="34" charset="0"/>
              <a:ea typeface="Calibri" panose="020F0502020204030204" pitchFamily="34" charset="0"/>
              <a:cs typeface="Arial" panose="020B0604020202020204" pitchFamily="34" charset="0"/>
            </a:rPr>
            <a:t>co</a:t>
          </a:r>
          <a:r>
            <a:rPr lang="en-US" sz="1600" b="1" kern="1200" baseline="-25000" dirty="0">
              <a:solidFill>
                <a:schemeClr val="tx1"/>
              </a:solidFill>
              <a:effectLst/>
              <a:latin typeface="Arial Black" panose="020B0A04020102020204" pitchFamily="34" charset="0"/>
              <a:ea typeface="Calibri" panose="020F0502020204030204" pitchFamily="34" charset="0"/>
              <a:cs typeface="Arial" panose="020B0604020202020204" pitchFamily="34" charset="0"/>
            </a:rPr>
            <a:t>2</a:t>
          </a:r>
          <a:r>
            <a:rPr lang="en-US" sz="1600" kern="1200" dirty="0">
              <a:solidFill>
                <a:schemeClr val="tx1"/>
              </a:solidFill>
              <a:latin typeface="Arial Black" panose="020B0A04020102020204" pitchFamily="34" charset="0"/>
            </a:rPr>
            <a:t> emission and the influence of urban plant community weighted functional diversity, phylogenetic diversity, and socioeconomic factors</a:t>
          </a:r>
          <a:r>
            <a:rPr lang="en-US" sz="1400" kern="1200" dirty="0">
              <a:solidFill>
                <a:schemeClr val="tx1"/>
              </a:solidFill>
            </a:rPr>
            <a:t>. </a:t>
          </a:r>
        </a:p>
      </dsp:txBody>
      <dsp:txXfrm>
        <a:off x="293746" y="1283615"/>
        <a:ext cx="2789855" cy="2772848"/>
      </dsp:txXfrm>
    </dsp:sp>
    <dsp:sp modelId="{4BE0155D-0F62-49A0-8DDF-B769F1B2B6F8}">
      <dsp:nvSpPr>
        <dsp:cNvPr id="0" name=""/>
        <dsp:cNvSpPr/>
      </dsp:nvSpPr>
      <dsp:spPr>
        <a:xfrm>
          <a:off x="3101344" y="34284"/>
          <a:ext cx="1055590" cy="1055590"/>
        </a:xfrm>
        <a:prstGeom prst="ellipse">
          <a:avLst/>
        </a:prstGeom>
        <a:noFill/>
        <a:ln w="127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dsp:style>
    </dsp:sp>
    <dsp:sp modelId="{2134528D-783E-4FE4-824F-0B05ADEEAE17}">
      <dsp:nvSpPr>
        <dsp:cNvPr id="0" name=""/>
        <dsp:cNvSpPr/>
      </dsp:nvSpPr>
      <dsp:spPr>
        <a:xfrm>
          <a:off x="4172462" y="2771"/>
          <a:ext cx="4593771" cy="1118616"/>
        </a:xfrm>
        <a:prstGeom prst="rect">
          <a:avLst/>
        </a:prstGeom>
        <a:noFill/>
        <a:ln w="38100">
          <a:solidFill>
            <a:srgbClr val="00B050"/>
          </a:solidFill>
          <a:extLst>
            <a:ext uri="{C807C97D-BFC1-408E-A445-0C87EB9F89A2}">
              <ask:lineSketchStyleProps xmlns:ask="http://schemas.microsoft.com/office/drawing/2018/sketchyshapes">
                <ask:type>
                  <ask:lineSketchCurved/>
                </ask:type>
              </ask:lineSketchStyleProps>
            </a:ext>
          </a:extLst>
        </a:ln>
        <a:effectLst/>
      </dsp:spPr>
      <dsp:style>
        <a:lnRef idx="0">
          <a:scrgbClr r="0" g="0" b="0"/>
        </a:lnRef>
        <a:fillRef idx="0">
          <a:scrgbClr r="0" g="0" b="0"/>
        </a:fillRef>
        <a:effectRef idx="0">
          <a:scrgbClr r="0" g="0" b="0"/>
        </a:effectRef>
        <a:fontRef idx="minor"/>
      </dsp:style>
      <dsp:txBody>
        <a:bodyPr spcFirstLastPara="0" vert="horz" wrap="square" lIns="35560" tIns="17780" rIns="35560" bIns="17780" numCol="1" spcCol="1270" anchor="ctr" anchorCtr="0">
          <a:noAutofit/>
        </a:bodyPr>
        <a:lstStyle/>
        <a:p>
          <a:pPr marL="0" lvl="0" indent="0" algn="l" defTabSz="622300">
            <a:lnSpc>
              <a:spcPct val="90000"/>
            </a:lnSpc>
            <a:spcBef>
              <a:spcPct val="0"/>
            </a:spcBef>
            <a:spcAft>
              <a:spcPct val="35000"/>
            </a:spcAft>
            <a:buNone/>
          </a:pPr>
          <a:r>
            <a:rPr lang="en-US" sz="1400" b="1" kern="1200" dirty="0" err="1">
              <a:latin typeface="Arial" panose="020B0604020202020204" pitchFamily="34" charset="0"/>
              <a:cs typeface="Arial" panose="020B0604020202020204" pitchFamily="34" charset="0"/>
            </a:rPr>
            <a:t>i</a:t>
          </a:r>
          <a:r>
            <a:rPr lang="en-US" sz="1400" b="1" kern="1200" dirty="0">
              <a:latin typeface="Arial" panose="020B0604020202020204" pitchFamily="34" charset="0"/>
              <a:cs typeface="Arial" panose="020B0604020202020204" pitchFamily="34" charset="0"/>
            </a:rPr>
            <a:t>) Evaluate the effect of plant functional traits and phylogenetic diversity on UHI reduction and </a:t>
          </a:r>
          <a:r>
            <a:rPr lang="en-US" sz="1400" b="1" kern="1200" dirty="0">
              <a:solidFill>
                <a:schemeClr val="tx1"/>
              </a:solidFill>
              <a:effectLst/>
              <a:latin typeface="Arial" panose="020B0604020202020204" pitchFamily="34" charset="0"/>
              <a:ea typeface="Calibri" panose="020F0502020204030204" pitchFamily="34" charset="0"/>
              <a:cs typeface="Arial" panose="020B0604020202020204" pitchFamily="34" charset="0"/>
            </a:rPr>
            <a:t>co</a:t>
          </a:r>
          <a:r>
            <a:rPr lang="en-US" sz="1400" b="1"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2</a:t>
          </a:r>
          <a:r>
            <a:rPr lang="en-US" sz="1400" b="1" kern="1200" dirty="0">
              <a:latin typeface="Arial" panose="020B0604020202020204" pitchFamily="34" charset="0"/>
              <a:cs typeface="Arial" panose="020B0604020202020204" pitchFamily="34" charset="0"/>
            </a:rPr>
            <a:t> in urban areas;</a:t>
          </a:r>
        </a:p>
      </dsp:txBody>
      <dsp:txXfrm>
        <a:off x="4172462" y="2771"/>
        <a:ext cx="4593771" cy="1118616"/>
      </dsp:txXfrm>
    </dsp:sp>
    <dsp:sp modelId="{2D17E53A-DF06-4994-84CC-F06D8D0AB4B1}">
      <dsp:nvSpPr>
        <dsp:cNvPr id="0" name=""/>
        <dsp:cNvSpPr/>
      </dsp:nvSpPr>
      <dsp:spPr>
        <a:xfrm>
          <a:off x="3101344" y="1354252"/>
          <a:ext cx="1055590" cy="1055590"/>
        </a:xfrm>
        <a:prstGeom prst="ellipse">
          <a:avLst/>
        </a:prstGeom>
        <a:noFill/>
        <a:ln w="127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dsp:style>
    </dsp:sp>
    <dsp:sp modelId="{7A2B9A3A-41BE-47CC-BCE5-223914DE0B3B}">
      <dsp:nvSpPr>
        <dsp:cNvPr id="0" name=""/>
        <dsp:cNvSpPr/>
      </dsp:nvSpPr>
      <dsp:spPr>
        <a:xfrm>
          <a:off x="4172462" y="1322739"/>
          <a:ext cx="4306171" cy="1118616"/>
        </a:xfrm>
        <a:prstGeom prst="rect">
          <a:avLst/>
        </a:prstGeom>
        <a:noFill/>
        <a:ln w="38100">
          <a:solidFill>
            <a:srgbClr val="00B050"/>
          </a:solidFill>
          <a:extLst>
            <a:ext uri="{C807C97D-BFC1-408E-A445-0C87EB9F89A2}">
              <ask:lineSketchStyleProps xmlns:ask="http://schemas.microsoft.com/office/drawing/2018/sketchyshapes">
                <ask:type>
                  <ask:lineSketchCurved/>
                </ask:type>
              </ask:lineSketchStyleProps>
            </a:ext>
          </a:extLst>
        </a:ln>
        <a:effectLst/>
      </dsp:spPr>
      <dsp:style>
        <a:lnRef idx="0">
          <a:scrgbClr r="0" g="0" b="0"/>
        </a:lnRef>
        <a:fillRef idx="0">
          <a:scrgbClr r="0" g="0" b="0"/>
        </a:fillRef>
        <a:effectRef idx="0">
          <a:scrgbClr r="0" g="0" b="0"/>
        </a:effectRef>
        <a:fontRef idx="minor"/>
      </dsp:style>
      <dsp:txBody>
        <a:bodyPr spcFirstLastPara="0" vert="horz" wrap="square" lIns="45720" tIns="22860" rIns="45720" bIns="22860" numCol="1" spcCol="1270" anchor="ctr" anchorCtr="0">
          <a:noAutofit/>
        </a:bodyPr>
        <a:lstStyle/>
        <a:p>
          <a:pPr marL="0" lvl="0" indent="0" algn="l" defTabSz="800100">
            <a:lnSpc>
              <a:spcPct val="90000"/>
            </a:lnSpc>
            <a:spcBef>
              <a:spcPct val="0"/>
            </a:spcBef>
            <a:spcAft>
              <a:spcPct val="35000"/>
            </a:spcAft>
            <a:buNone/>
          </a:pPr>
          <a:r>
            <a:rPr lang="en-US" sz="1400" b="1" kern="1200" dirty="0">
              <a:solidFill>
                <a:prstClr val="black">
                  <a:hueOff val="0"/>
                  <a:satOff val="0"/>
                  <a:lumOff val="0"/>
                  <a:alphaOff val="0"/>
                </a:prstClr>
              </a:solidFill>
              <a:latin typeface="Arial" panose="020B0604020202020204" pitchFamily="34" charset="0"/>
              <a:ea typeface="+mn-ea"/>
              <a:cs typeface="Arial" panose="020B0604020202020204" pitchFamily="34" charset="0"/>
            </a:rPr>
            <a:t>ii) Elucidate the contribution of non-native species to urban plant communities UHI reduction and </a:t>
          </a:r>
          <a:r>
            <a:rPr lang="en-US" sz="1400" b="1" kern="1200" dirty="0">
              <a:solidFill>
                <a:schemeClr val="tx1"/>
              </a:solidFill>
              <a:effectLst/>
              <a:latin typeface="Arial" panose="020B0604020202020204" pitchFamily="34" charset="0"/>
              <a:ea typeface="Calibri" panose="020F0502020204030204" pitchFamily="34" charset="0"/>
              <a:cs typeface="Arial" panose="020B0604020202020204" pitchFamily="34" charset="0"/>
            </a:rPr>
            <a:t>co</a:t>
          </a:r>
          <a:r>
            <a:rPr lang="en-US" sz="1400" b="1"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2</a:t>
          </a:r>
          <a:r>
            <a:rPr lang="en-US" sz="1400" b="1" kern="1200" dirty="0">
              <a:solidFill>
                <a:schemeClr val="tx1"/>
              </a:solidFill>
              <a:latin typeface="Arial" panose="020B0604020202020204" pitchFamily="34" charset="0"/>
              <a:ea typeface="+mn-ea"/>
              <a:cs typeface="Arial" panose="020B0604020202020204" pitchFamily="34" charset="0"/>
            </a:rPr>
            <a:t> </a:t>
          </a:r>
          <a:r>
            <a:rPr lang="en-US" sz="1400" b="1" kern="1200" dirty="0">
              <a:solidFill>
                <a:prstClr val="black">
                  <a:hueOff val="0"/>
                  <a:satOff val="0"/>
                  <a:lumOff val="0"/>
                  <a:alphaOff val="0"/>
                </a:prstClr>
              </a:solidFill>
              <a:latin typeface="Arial" panose="020B0604020202020204" pitchFamily="34" charset="0"/>
              <a:ea typeface="+mn-ea"/>
              <a:cs typeface="Arial" panose="020B0604020202020204" pitchFamily="34" charset="0"/>
            </a:rPr>
            <a:t>in urban areas;</a:t>
          </a:r>
        </a:p>
      </dsp:txBody>
      <dsp:txXfrm>
        <a:off x="4172462" y="1322739"/>
        <a:ext cx="4306171" cy="1118616"/>
      </dsp:txXfrm>
    </dsp:sp>
    <dsp:sp modelId="{497109F3-63F0-4C89-AE6D-068B56432426}">
      <dsp:nvSpPr>
        <dsp:cNvPr id="0" name=""/>
        <dsp:cNvSpPr/>
      </dsp:nvSpPr>
      <dsp:spPr>
        <a:xfrm>
          <a:off x="3085815" y="2658692"/>
          <a:ext cx="1086646" cy="1086646"/>
        </a:xfrm>
        <a:prstGeom prst="ellipse">
          <a:avLst/>
        </a:prstGeom>
        <a:noFill/>
        <a:ln w="127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dsp:style>
    </dsp:sp>
    <dsp:sp modelId="{703BF49E-FC10-4485-9796-068DC0D7E55D}">
      <dsp:nvSpPr>
        <dsp:cNvPr id="0" name=""/>
        <dsp:cNvSpPr/>
      </dsp:nvSpPr>
      <dsp:spPr>
        <a:xfrm>
          <a:off x="4188447" y="2642707"/>
          <a:ext cx="4583841" cy="1118616"/>
        </a:xfrm>
        <a:prstGeom prst="rect">
          <a:avLst/>
        </a:prstGeom>
        <a:noFill/>
        <a:ln w="38100">
          <a:solidFill>
            <a:srgbClr val="00B050"/>
          </a:solidFill>
          <a:extLst>
            <a:ext uri="{C807C97D-BFC1-408E-A445-0C87EB9F89A2}">
              <ask:lineSketchStyleProps xmlns:ask="http://schemas.microsoft.com/office/drawing/2018/sketchyshapes">
                <ask:type>
                  <ask:lineSketchCurved/>
                </ask:type>
              </ask:lineSketchStyleProps>
            </a:ext>
          </a:extLst>
        </a:ln>
        <a:effectLst/>
      </dsp:spPr>
      <dsp:style>
        <a:lnRef idx="0">
          <a:scrgbClr r="0" g="0" b="0"/>
        </a:lnRef>
        <a:fillRef idx="0">
          <a:scrgbClr r="0" g="0" b="0"/>
        </a:fillRef>
        <a:effectRef idx="0">
          <a:scrgbClr r="0" g="0" b="0"/>
        </a:effectRef>
        <a:fontRef idx="minor"/>
      </dsp:style>
      <dsp:txBody>
        <a:bodyPr spcFirstLastPara="0" vert="horz" wrap="square" lIns="45720" tIns="22860" rIns="45720" bIns="22860" numCol="1" spcCol="1270" anchor="ctr" anchorCtr="0">
          <a:noAutofit/>
        </a:bodyPr>
        <a:lstStyle/>
        <a:p>
          <a:pPr marL="0" lvl="0" indent="0" algn="l" defTabSz="800100">
            <a:lnSpc>
              <a:spcPct val="90000"/>
            </a:lnSpc>
            <a:spcBef>
              <a:spcPct val="0"/>
            </a:spcBef>
            <a:spcAft>
              <a:spcPct val="35000"/>
            </a:spcAft>
            <a:buNone/>
          </a:pPr>
          <a:r>
            <a:rPr lang="en-US" sz="1400" b="1" kern="1200" dirty="0">
              <a:solidFill>
                <a:prstClr val="black">
                  <a:hueOff val="0"/>
                  <a:satOff val="0"/>
                  <a:lumOff val="0"/>
                  <a:alphaOff val="0"/>
                </a:prstClr>
              </a:solidFill>
              <a:latin typeface="Arial" panose="020B0604020202020204" pitchFamily="34" charset="0"/>
              <a:ea typeface="+mn-ea"/>
              <a:cs typeface="Arial" panose="020B0604020202020204" pitchFamily="34" charset="0"/>
            </a:rPr>
            <a:t>iii) Examine the effect of household income and ethnic diversity on the composition of urban vegetation and the implication for UHI reduction </a:t>
          </a:r>
          <a:r>
            <a:rPr lang="en-US" sz="1400" b="1" kern="1200" dirty="0">
              <a:solidFill>
                <a:schemeClr val="tx1"/>
              </a:solidFill>
              <a:latin typeface="Arial" panose="020B0604020202020204" pitchFamily="34" charset="0"/>
              <a:ea typeface="+mn-ea"/>
              <a:cs typeface="Arial" panose="020B0604020202020204" pitchFamily="34" charset="0"/>
            </a:rPr>
            <a:t>and </a:t>
          </a:r>
          <a:r>
            <a:rPr lang="en-US" sz="1400" b="1" kern="1200" dirty="0">
              <a:solidFill>
                <a:schemeClr val="tx1"/>
              </a:solidFill>
              <a:effectLst/>
              <a:latin typeface="Arial" panose="020B0604020202020204" pitchFamily="34" charset="0"/>
              <a:ea typeface="Calibri" panose="020F0502020204030204" pitchFamily="34" charset="0"/>
              <a:cs typeface="Arial" panose="020B0604020202020204" pitchFamily="34" charset="0"/>
            </a:rPr>
            <a:t>co</a:t>
          </a:r>
          <a:r>
            <a:rPr lang="en-US" sz="1400" b="1"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2</a:t>
          </a:r>
          <a:endParaRPr lang="en-US" sz="1400" b="1" kern="1200" dirty="0">
            <a:solidFill>
              <a:schemeClr val="tx1"/>
            </a:solidFill>
            <a:latin typeface="Arial" panose="020B0604020202020204" pitchFamily="34" charset="0"/>
            <a:ea typeface="+mn-ea"/>
            <a:cs typeface="Arial" panose="020B0604020202020204" pitchFamily="34" charset="0"/>
          </a:endParaRPr>
        </a:p>
      </dsp:txBody>
      <dsp:txXfrm>
        <a:off x="4188447" y="2642707"/>
        <a:ext cx="4583841" cy="1118616"/>
      </dsp:txXfrm>
    </dsp:sp>
    <dsp:sp modelId="{1BF9B670-EF13-476F-9CDB-BA27F8245D3C}">
      <dsp:nvSpPr>
        <dsp:cNvPr id="0" name=""/>
        <dsp:cNvSpPr/>
      </dsp:nvSpPr>
      <dsp:spPr>
        <a:xfrm>
          <a:off x="3085815" y="3978660"/>
          <a:ext cx="1086646" cy="1086646"/>
        </a:xfrm>
        <a:prstGeom prst="ellipse">
          <a:avLst/>
        </a:prstGeom>
        <a:noFill/>
        <a:ln w="12700" cap="flat" cmpd="sng" algn="ctr">
          <a:solidFill>
            <a:srgbClr val="00B050"/>
          </a:solidFill>
          <a:prstDash val="solid"/>
          <a:miter lim="800000"/>
          <a:extLst>
            <a:ext uri="{C807C97D-BFC1-408E-A445-0C87EB9F89A2}">
              <ask:lineSketchStyleProps xmlns:ask="http://schemas.microsoft.com/office/drawing/2018/sketchyshapes">
                <ask:type>
                  <ask:lineSketchScribble/>
                </ask:type>
              </ask:lineSketchStyleProps>
            </a:ext>
          </a:extLst>
        </a:ln>
        <a:effectLst/>
      </dsp:spPr>
      <dsp:style>
        <a:lnRef idx="2">
          <a:scrgbClr r="0" g="0" b="0"/>
        </a:lnRef>
        <a:fillRef idx="1">
          <a:scrgbClr r="0" g="0" b="0"/>
        </a:fillRef>
        <a:effectRef idx="0">
          <a:scrgbClr r="0" g="0" b="0"/>
        </a:effectRef>
        <a:fontRef idx="minor"/>
      </dsp:style>
    </dsp:sp>
    <dsp:sp modelId="{D3ED04EF-8484-42DF-BF27-48C51C4E65B1}">
      <dsp:nvSpPr>
        <dsp:cNvPr id="0" name=""/>
        <dsp:cNvSpPr/>
      </dsp:nvSpPr>
      <dsp:spPr>
        <a:xfrm>
          <a:off x="4188447" y="3962675"/>
          <a:ext cx="4060697" cy="1118616"/>
        </a:xfrm>
        <a:prstGeom prst="rect">
          <a:avLst/>
        </a:prstGeom>
        <a:noFill/>
        <a:ln w="38100">
          <a:solidFill>
            <a:srgbClr val="00B050"/>
          </a:solidFill>
          <a:extLst>
            <a:ext uri="{C807C97D-BFC1-408E-A445-0C87EB9F89A2}">
              <ask:lineSketchStyleProps xmlns:ask="http://schemas.microsoft.com/office/drawing/2018/sketchyshapes">
                <ask:type>
                  <ask:lineSketchCurved/>
                </ask:type>
              </ask:lineSketchStyleProps>
            </a:ext>
          </a:extLst>
        </a:ln>
        <a:effectLst/>
      </dsp:spPr>
      <dsp:style>
        <a:lnRef idx="0">
          <a:scrgbClr r="0" g="0" b="0"/>
        </a:lnRef>
        <a:fillRef idx="0">
          <a:scrgbClr r="0" g="0" b="0"/>
        </a:fillRef>
        <a:effectRef idx="0">
          <a:scrgbClr r="0" g="0" b="0"/>
        </a:effectRef>
        <a:fontRef idx="minor"/>
      </dsp:style>
      <dsp:txBody>
        <a:bodyPr spcFirstLastPara="0" vert="horz" wrap="square" lIns="45720" tIns="22860" rIns="45720" bIns="22860" numCol="1" spcCol="1270" anchor="ctr" anchorCtr="0">
          <a:noAutofit/>
        </a:bodyPr>
        <a:lstStyle/>
        <a:p>
          <a:pPr marL="0" lvl="0" indent="0" algn="l" defTabSz="800100">
            <a:lnSpc>
              <a:spcPct val="90000"/>
            </a:lnSpc>
            <a:spcBef>
              <a:spcPct val="0"/>
            </a:spcBef>
            <a:spcAft>
              <a:spcPct val="35000"/>
            </a:spcAft>
            <a:buNone/>
          </a:pPr>
          <a:r>
            <a:rPr lang="en-US" sz="1400" b="1" kern="1200" dirty="0">
              <a:solidFill>
                <a:prstClr val="black">
                  <a:hueOff val="0"/>
                  <a:satOff val="0"/>
                  <a:lumOff val="0"/>
                  <a:alphaOff val="0"/>
                </a:prstClr>
              </a:solidFill>
              <a:latin typeface="Arial" panose="020B0604020202020204" pitchFamily="34" charset="0"/>
              <a:ea typeface="+mn-ea"/>
              <a:cs typeface="Arial" panose="020B0604020202020204" pitchFamily="34" charset="0"/>
            </a:rPr>
            <a:t>iv) Assess the dynamic of species diversity of urban vegetation based on latitudinal diversity gradient and their effect on future UHI reduction. </a:t>
          </a:r>
        </a:p>
      </dsp:txBody>
      <dsp:txXfrm>
        <a:off x="4188447" y="3962675"/>
        <a:ext cx="4060697" cy="1118616"/>
      </dsp:txXfrm>
    </dsp:sp>
  </dsp:spTree>
</dsp:drawing>
</file>

<file path=ppt/diagrams/layout1.xml><?xml version="1.0" encoding="utf-8"?>
<dgm:layoutDef xmlns:dgm="http://schemas.openxmlformats.org/drawingml/2006/diagram" xmlns:a="http://schemas.openxmlformats.org/drawingml/2006/main" uniqueId="urn:microsoft.com/office/officeart/2008/layout/AccentedPicture">
  <dgm:title val=""/>
  <dgm:desc val=""/>
  <dgm:catLst>
    <dgm:cat type="picture" pri="1000"/>
    <dgm:cat type="pictureconvert" pri="1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varLst>
    <dgm:alg type="composite"/>
    <dgm:shape xmlns:r="http://schemas.openxmlformats.org/officeDocument/2006/relationships" r:blip="">
      <dgm:adjLst/>
    </dgm:shape>
    <dgm:choose name="Name1">
      <dgm:if name="Name2" axis="ch" ptType="node" func="cnt" op="lte" val="1">
        <dgm:constrLst>
          <dgm:constr type="h" for="ch" forName="picture_1" refType="h"/>
          <dgm:constr type="w" for="ch" forName="picture_1" refType="h" refFor="ch" refForName="picture_1" op="equ" fact="0.784"/>
          <dgm:constr type="l" for="ch" forName="picture_1"/>
          <dgm:constr type="t" for="ch" forName="picture_1"/>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
        </dgm:constrLst>
      </dgm:if>
      <dgm:if name="Name3" axis="ch" ptType="node" func="cnt" op="lte" val="5">
        <dgm:choose name="Name4">
          <dgm:if name="Name5"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6">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if>
      <dgm:else name="Name7">
        <dgm:choose name="Name8">
          <dgm:if name="Name9"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10">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else>
    </dgm:choose>
    <dgm:forEach name="Name11" axis="ch" ptType="sibTrans" hideLastTrans="0" cnt="1">
      <dgm:layoutNode name="picture_1" styleLbl="bgImgPlace1">
        <dgm:alg type="sp"/>
        <dgm:shape xmlns:r="http://schemas.openxmlformats.org/officeDocument/2006/relationships" type="roundRect" r:blip="" blipPhldr="1">
          <dgm:adjLst/>
        </dgm:shape>
        <dgm:presOf axis="self"/>
      </dgm:layoutNode>
    </dgm:forEach>
    <dgm:forEach name="Name12" axis="ch" ptType="node" cnt="1">
      <dgm:layoutNode name="text_1" styleLbl="node1">
        <dgm:varLst>
          <dgm:bulletEnabled val="1"/>
        </dgm:varLst>
        <dgm:choose name="Name13">
          <dgm:if name="Name14" func="var" arg="dir" op="equ" val="norm">
            <dgm:alg type="tx">
              <dgm:param type="txAnchorVert" val="b"/>
              <dgm:param type="parTxLTRAlign" val="l"/>
              <dgm:param type="shpTxLTRAlignCh" val="l"/>
              <dgm:param type="parTxRTLAlign" val="l"/>
              <dgm:param type="shpTxRTLAlignCh" val="l"/>
            </dgm:alg>
          </dgm:if>
          <dgm:else name="Name15">
            <dgm:alg type="tx">
              <dgm:param type="txAnchorVert" val="b"/>
              <dgm:param type="parTxLTRAlign" val="r"/>
              <dgm:param type="shpTxLTRAlignCh" val="r"/>
              <dgm:param type="parTxRTLAlign" val="r"/>
              <dgm:param type="shpTxRTLAlignCh" val="r"/>
            </dgm:alg>
          </dgm:else>
        </dgm:choose>
        <dgm:shape xmlns:r="http://schemas.openxmlformats.org/officeDocument/2006/relationships" type="rect" r:blip="" hideGeom="1">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forEach>
    <dgm:choose name="Name16">
      <dgm:if name="Name17" axis="ch" ptType="node" func="cnt" op="gte" val="2">
        <dgm:layoutNode name="linV">
          <dgm:choose name="Name18">
            <dgm:if name="Name19" func="var" arg="dir" op="equ" val="norm">
              <dgm:alg type="lin">
                <dgm:param type="linDir" val="fromT"/>
                <dgm:param type="vertAlign" val="t"/>
                <dgm:param type="fallback" val="1D"/>
                <dgm:param type="horzAlign" val="l"/>
                <dgm:param type="nodeHorzAlign" val="l"/>
              </dgm:alg>
            </dgm:if>
            <dgm:else name="Name20">
              <dgm:alg type="lin">
                <dgm:param type="linDir" val="fromT"/>
                <dgm:param type="vertAlign" val="t"/>
                <dgm:param type="fallback" val="1D"/>
                <dgm:param type="horzAlign" val="r"/>
                <dgm:param type="nodeHorzAlign" val="r"/>
              </dgm:alg>
            </dgm:else>
          </dgm:choose>
          <dgm:shape xmlns:r="http://schemas.openxmlformats.org/officeDocument/2006/relationships" r:blip="">
            <dgm:adjLst/>
          </dgm:shape>
          <dgm:constrLst>
            <dgm:constr type="w" for="ch" forName="spaceV" val="1"/>
            <dgm:constr type="w" for="ch" forName="pair" refType="w" op="equ"/>
            <dgm:constr type="w" for="des" forName="desText" op="equ"/>
            <dgm:constr type="primFontSz" for="des" forName="desText" op="equ" val="65"/>
          </dgm:constrLst>
          <dgm:forEach name="Name21" axis="ch" ptType="node" st="2">
            <dgm:layoutNode name="pair">
              <dgm:alg type="composite"/>
              <dgm:shape xmlns:r="http://schemas.openxmlformats.org/officeDocument/2006/relationships" r:blip="">
                <dgm:adjLst/>
              </dgm:shape>
              <dgm:choose name="Name22">
                <dgm:if name="Name23" func="var" arg="dir" op="equ" val="norm">
                  <dgm:constrLst>
                    <dgm:constr type="userC"/>
                    <dgm:constr type="l" for="ch" forName="spaceH"/>
                    <dgm:constr type="r"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l" for="ch" forName="desTextWrapper" refType="r" refFor="ch" refForName="desPictures"/>
                    <dgm:constr type="ctrY" for="ch" forName="desTextWrapper" refType="w" fact="0.5"/>
                    <dgm:constr type="h" for="ch" forName="desTextWrapper" refType="h"/>
                    <dgm:constr type="h" for="des" forName="desText" refType="h"/>
                  </dgm:constrLst>
                </dgm:if>
                <dgm:else name="Name24">
                  <dgm:constrLst>
                    <dgm:constr type="userC"/>
                    <dgm:constr type="r" for="ch" forName="spaceH" refType="w"/>
                    <dgm:constr type="l"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r" for="ch" forName="desTextWrapper" refType="l" refFor="ch" refForName="desPictures"/>
                    <dgm:constr type="ctrY" for="ch" forName="desTextWrapper" refType="w" fact="0.5"/>
                    <dgm:constr type="h" for="ch" forName="desTextWrapper" refType="h"/>
                    <dgm:constr type="h" for="des" forName="desText" refType="h"/>
                  </dgm:constrLst>
                </dgm:else>
              </dgm:choose>
              <dgm:layoutNode name="spaceH">
                <dgm:alg type="sp"/>
                <dgm:shape xmlns:r="http://schemas.openxmlformats.org/officeDocument/2006/relationships" type="rect" r:blip="" hideGeom="1">
                  <dgm:adjLst/>
                </dgm:shape>
                <dgm:presOf/>
              </dgm:layoutNode>
              <dgm:layoutNode name="desPictures" styleLbl="alignImgPlace1">
                <dgm:alg type="sp"/>
                <dgm:shape xmlns:r="http://schemas.openxmlformats.org/officeDocument/2006/relationships" type="ellipse" r:blip="" blipPhldr="1">
                  <dgm:adjLst/>
                </dgm:shape>
                <dgm:presOf/>
              </dgm:layoutNode>
              <dgm:layoutNode name="desTextWrapper">
                <dgm:choose name="Name25">
                  <dgm:if name="Name26" func="var" arg="dir" op="equ" val="norm">
                    <dgm:alg type="lin">
                      <dgm:param type="horzAlign" val="l"/>
                    </dgm:alg>
                  </dgm:if>
                  <dgm:else name="Name27">
                    <dgm:alg type="lin">
                      <dgm:param type="horzAlign" val="r"/>
                    </dgm:alg>
                  </dgm:else>
                </dgm:choose>
                <dgm:layoutNode name="desText" styleLbl="revTx">
                  <dgm:varLst>
                    <dgm:bulletEnabled val="1"/>
                  </dgm:varLst>
                  <dgm:choose name="Name28">
                    <dgm:if name="Name29" func="var" arg="dir" op="equ" val="norm">
                      <dgm:alg type="tx">
                        <dgm:param type="parTxLTRAlign" val="l"/>
                        <dgm:param type="shpTxLTRAlignCh" val="l"/>
                        <dgm:param type="parTxRTLAlign" val="r"/>
                        <dgm:param type="shpTxRTLAlignCh" val="r"/>
                      </dgm:alg>
                    </dgm:if>
                    <dgm:else name="Name30">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2"/>
                    <dgm:constr type="rMarg" refType="primFontSz" fact="0.2"/>
                    <dgm:constr type="tMarg" refType="primFontSz" fact="0.1"/>
                    <dgm:constr type="bMarg" refType="primFontSz" fact="0.1"/>
                  </dgm:constrLst>
                  <dgm:ruleLst>
                    <dgm:rule type="w" val="NaN" fact="1" max="NaN"/>
                    <dgm:rule type="primFontSz" val="5" fact="NaN" max="NaN"/>
                  </dgm:ruleLst>
                </dgm:layoutNode>
              </dgm:layoutNode>
            </dgm:layoutNode>
            <dgm:forEach name="Name31" axis="followSib" ptType="sibTrans" cnt="1">
              <dgm:layoutNode name="spaceV">
                <dgm:alg type="sp"/>
                <dgm:shape xmlns:r="http://schemas.openxmlformats.org/officeDocument/2006/relationships" r:blip="">
                  <dgm:adjLst/>
                </dgm:shape>
                <dgm:presOf/>
              </dgm:layoutNode>
            </dgm:forEach>
          </dgm:forEach>
        </dgm:layoutNode>
      </dgm:if>
      <dgm:else name="Name32"/>
    </dgm:choose>
    <dgm:layoutNode name="maxNode">
      <dgm:alg type="lin"/>
      <dgm:shape xmlns:r="http://schemas.openxmlformats.org/officeDocument/2006/relationships" r:blip="">
        <dgm:adjLst/>
      </dgm:shape>
      <dgm:presOf/>
      <dgm:constrLst>
        <dgm:constr type="w" for="ch"/>
        <dgm:constr type="h" for="ch"/>
      </dgm:constrLst>
      <dgm:layoutNode name="Name33">
        <dgm:alg type="sp"/>
        <dgm:shape xmlns:r="http://schemas.openxmlformats.org/officeDocument/2006/relationships" r:blip="">
          <dgm:adjLst/>
        </dgm:shape>
        <dgm:presOf/>
      </dgm:layoutNod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3D6850A-671E-4C8D-AA67-1AAE7D282247}" type="datetimeFigureOut">
              <a:rPr lang="en-US" smtClean="0"/>
              <a:t>5/21/2025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776D7B-1A34-498F-8D15-322738041427}" type="slidenum">
              <a:rPr lang="en-US" smtClean="0"/>
              <a:t>‹#›</a:t>
            </a:fld>
            <a:endParaRPr lang="en-US"/>
          </a:p>
        </p:txBody>
      </p:sp>
    </p:spTree>
    <p:extLst>
      <p:ext uri="{BB962C8B-B14F-4D97-AF65-F5344CB8AC3E}">
        <p14:creationId xmlns:p14="http://schemas.microsoft.com/office/powerpoint/2010/main" val="858955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3D6850A-671E-4C8D-AA67-1AAE7D282247}" type="datetimeFigureOut">
              <a:rPr lang="en-US" smtClean="0"/>
              <a:t>5/21/2025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776D7B-1A34-498F-8D15-322738041427}" type="slidenum">
              <a:rPr lang="en-US" smtClean="0"/>
              <a:t>‹#›</a:t>
            </a:fld>
            <a:endParaRPr lang="en-US"/>
          </a:p>
        </p:txBody>
      </p:sp>
    </p:spTree>
    <p:extLst>
      <p:ext uri="{BB962C8B-B14F-4D97-AF65-F5344CB8AC3E}">
        <p14:creationId xmlns:p14="http://schemas.microsoft.com/office/powerpoint/2010/main" val="1372656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3D6850A-671E-4C8D-AA67-1AAE7D282247}" type="datetimeFigureOut">
              <a:rPr lang="en-US" smtClean="0"/>
              <a:t>5/21/2025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776D7B-1A34-498F-8D15-322738041427}" type="slidenum">
              <a:rPr lang="en-US" smtClean="0"/>
              <a:t>‹#›</a:t>
            </a:fld>
            <a:endParaRPr lang="en-US"/>
          </a:p>
        </p:txBody>
      </p:sp>
    </p:spTree>
    <p:extLst>
      <p:ext uri="{BB962C8B-B14F-4D97-AF65-F5344CB8AC3E}">
        <p14:creationId xmlns:p14="http://schemas.microsoft.com/office/powerpoint/2010/main" val="34778099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Blank">
    <p:spTree>
      <p:nvGrpSpPr>
        <p:cNvPr id="1" name=""/>
        <p:cNvGrpSpPr/>
        <p:nvPr/>
      </p:nvGrpSpPr>
      <p:grpSpPr>
        <a:xfrm>
          <a:off x="0" y="0"/>
          <a:ext cx="0" cy="0"/>
          <a:chOff x="0" y="0"/>
          <a:chExt cx="0" cy="0"/>
        </a:xfrm>
      </p:grpSpPr>
      <p:sp>
        <p:nvSpPr>
          <p:cNvPr id="6" name="Rectangle 5"/>
          <p:cNvSpPr/>
          <p:nvPr/>
        </p:nvSpPr>
        <p:spPr>
          <a:xfrm>
            <a:off x="14"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437CE1F-F063-4CE9-9273-E252B01EF0CA}" type="datetime1">
              <a:rPr lang="en-GB" smtClean="0"/>
              <a:t>21/05/2025</a:t>
            </a:fld>
            <a:endParaRPr lang="en-GB"/>
          </a:p>
        </p:txBody>
      </p:sp>
      <p:sp>
        <p:nvSpPr>
          <p:cNvPr id="8" name="Footer Placeholder 7"/>
          <p:cNvSpPr>
            <a:spLocks noGrp="1"/>
          </p:cNvSpPr>
          <p:nvPr>
            <p:ph type="ftr" sz="quarter" idx="11"/>
          </p:nvPr>
        </p:nvSpPr>
        <p:spPr>
          <a:xfrm>
            <a:off x="2617365" y="6420618"/>
            <a:ext cx="4353888" cy="301117"/>
          </a:xfrm>
          <a:prstGeom prst="rect">
            <a:avLst/>
          </a:prstGeom>
        </p:spPr>
        <p:txBody>
          <a:bodyPr/>
          <a:lstStyle>
            <a:lvl1pPr>
              <a:defRPr sz="600">
                <a:solidFill>
                  <a:srgbClr val="FFFFFF"/>
                </a:solidFill>
                <a:latin typeface="+mj-lt"/>
              </a:defRPr>
            </a:lvl1pPr>
          </a:lstStyle>
          <a:p>
            <a:r>
              <a:rPr lang="en-GB"/>
              <a:t>full proposal_ OliVier Ahouandjinou</a:t>
            </a:r>
          </a:p>
        </p:txBody>
      </p:sp>
      <p:sp>
        <p:nvSpPr>
          <p:cNvPr id="9" name="Slide Number Placeholder 8"/>
          <p:cNvSpPr>
            <a:spLocks noGrp="1"/>
          </p:cNvSpPr>
          <p:nvPr>
            <p:ph type="sldNum" sz="quarter" idx="12"/>
          </p:nvPr>
        </p:nvSpPr>
        <p:spPr/>
        <p:txBody>
          <a:bodyPr/>
          <a:lstStyle>
            <a:lvl1pPr>
              <a:defRPr/>
            </a:lvl1pPr>
          </a:lstStyle>
          <a:p>
            <a:fld id="{EFC5ECB3-74C9-42D4-BAE2-076E8B5EC5AF}" type="slidenum">
              <a:rPr lang="en-GB" smtClean="0"/>
              <a:t>‹#›</a:t>
            </a:fld>
            <a:endParaRPr lang="en-GB"/>
          </a:p>
        </p:txBody>
      </p:sp>
      <p:sp>
        <p:nvSpPr>
          <p:cNvPr id="2" name="Title 1">
            <a:extLst>
              <a:ext uri="{FF2B5EF4-FFF2-40B4-BE49-F238E27FC236}">
                <a16:creationId xmlns:a16="http://schemas.microsoft.com/office/drawing/2014/main" id="{FC6C18D8-F0C7-4424-B9CD-65DE4F8F3C36}"/>
              </a:ext>
            </a:extLst>
          </p:cNvPr>
          <p:cNvSpPr>
            <a:spLocks noGrp="1"/>
          </p:cNvSpPr>
          <p:nvPr>
            <p:ph type="title"/>
          </p:nvPr>
        </p:nvSpPr>
        <p:spPr>
          <a:xfrm>
            <a:off x="285231" y="365129"/>
            <a:ext cx="8230124" cy="472517"/>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13479459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4_Blank">
    <p:spTree>
      <p:nvGrpSpPr>
        <p:cNvPr id="1" name=""/>
        <p:cNvGrpSpPr/>
        <p:nvPr/>
      </p:nvGrpSpPr>
      <p:grpSpPr>
        <a:xfrm>
          <a:off x="0" y="0"/>
          <a:ext cx="0" cy="0"/>
          <a:chOff x="0" y="0"/>
          <a:chExt cx="0" cy="0"/>
        </a:xfrm>
      </p:grpSpPr>
      <p:sp>
        <p:nvSpPr>
          <p:cNvPr id="6" name="Rectangle 5"/>
          <p:cNvSpPr/>
          <p:nvPr/>
        </p:nvSpPr>
        <p:spPr>
          <a:xfrm>
            <a:off x="14"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A23FF35-A316-406F-AF78-38FA3B43C290}" type="datetime1">
              <a:rPr lang="en-GB" smtClean="0"/>
              <a:t>21/05/2025</a:t>
            </a:fld>
            <a:endParaRPr lang="en-GB"/>
          </a:p>
        </p:txBody>
      </p:sp>
      <p:sp>
        <p:nvSpPr>
          <p:cNvPr id="8" name="Footer Placeholder 7"/>
          <p:cNvSpPr>
            <a:spLocks noGrp="1"/>
          </p:cNvSpPr>
          <p:nvPr>
            <p:ph type="ftr" sz="quarter" idx="11"/>
          </p:nvPr>
        </p:nvSpPr>
        <p:spPr>
          <a:xfrm>
            <a:off x="2617365" y="6420618"/>
            <a:ext cx="4353888" cy="301117"/>
          </a:xfrm>
          <a:prstGeom prst="rect">
            <a:avLst/>
          </a:prstGeom>
        </p:spPr>
        <p:txBody>
          <a:bodyPr/>
          <a:lstStyle>
            <a:lvl1pPr>
              <a:defRPr sz="600">
                <a:solidFill>
                  <a:srgbClr val="FFFFFF"/>
                </a:solidFill>
                <a:latin typeface="+mj-lt"/>
              </a:defRPr>
            </a:lvl1pPr>
          </a:lstStyle>
          <a:p>
            <a:r>
              <a:rPr lang="en-GB"/>
              <a:t>full proposal_ OliVier Ahouandjinou</a:t>
            </a:r>
          </a:p>
        </p:txBody>
      </p:sp>
      <p:sp>
        <p:nvSpPr>
          <p:cNvPr id="9" name="Slide Number Placeholder 8"/>
          <p:cNvSpPr>
            <a:spLocks noGrp="1"/>
          </p:cNvSpPr>
          <p:nvPr>
            <p:ph type="sldNum" sz="quarter" idx="12"/>
          </p:nvPr>
        </p:nvSpPr>
        <p:spPr/>
        <p:txBody>
          <a:bodyPr/>
          <a:lstStyle>
            <a:lvl1pPr>
              <a:defRPr/>
            </a:lvl1pPr>
          </a:lstStyle>
          <a:p>
            <a:fld id="{EFC5ECB3-74C9-42D4-BAE2-076E8B5EC5AF}" type="slidenum">
              <a:rPr lang="en-GB" smtClean="0"/>
              <a:t>‹#›</a:t>
            </a:fld>
            <a:endParaRPr lang="en-GB"/>
          </a:p>
        </p:txBody>
      </p:sp>
      <p:sp>
        <p:nvSpPr>
          <p:cNvPr id="2" name="Title 1">
            <a:extLst>
              <a:ext uri="{FF2B5EF4-FFF2-40B4-BE49-F238E27FC236}">
                <a16:creationId xmlns:a16="http://schemas.microsoft.com/office/drawing/2014/main" id="{FC6C18D8-F0C7-4424-B9CD-65DE4F8F3C36}"/>
              </a:ext>
            </a:extLst>
          </p:cNvPr>
          <p:cNvSpPr>
            <a:spLocks noGrp="1"/>
          </p:cNvSpPr>
          <p:nvPr>
            <p:ph type="title"/>
          </p:nvPr>
        </p:nvSpPr>
        <p:spPr>
          <a:xfrm>
            <a:off x="285231" y="365129"/>
            <a:ext cx="8230124" cy="472517"/>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610476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3D6850A-671E-4C8D-AA67-1AAE7D282247}" type="datetimeFigureOut">
              <a:rPr lang="en-US" smtClean="0"/>
              <a:t>5/21/2025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776D7B-1A34-498F-8D15-322738041427}" type="slidenum">
              <a:rPr lang="en-US" smtClean="0"/>
              <a:t>‹#›</a:t>
            </a:fld>
            <a:endParaRPr lang="en-US"/>
          </a:p>
        </p:txBody>
      </p:sp>
    </p:spTree>
    <p:extLst>
      <p:ext uri="{BB962C8B-B14F-4D97-AF65-F5344CB8AC3E}">
        <p14:creationId xmlns:p14="http://schemas.microsoft.com/office/powerpoint/2010/main" val="1859295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D6850A-671E-4C8D-AA67-1AAE7D282247}" type="datetimeFigureOut">
              <a:rPr lang="en-US" smtClean="0"/>
              <a:t>5/21/2025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776D7B-1A34-498F-8D15-322738041427}" type="slidenum">
              <a:rPr lang="en-US" smtClean="0"/>
              <a:t>‹#›</a:t>
            </a:fld>
            <a:endParaRPr lang="en-US"/>
          </a:p>
        </p:txBody>
      </p:sp>
    </p:spTree>
    <p:extLst>
      <p:ext uri="{BB962C8B-B14F-4D97-AF65-F5344CB8AC3E}">
        <p14:creationId xmlns:p14="http://schemas.microsoft.com/office/powerpoint/2010/main" val="3847606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3D6850A-671E-4C8D-AA67-1AAE7D282247}" type="datetimeFigureOut">
              <a:rPr lang="en-US" smtClean="0"/>
              <a:t>5/21/2025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776D7B-1A34-498F-8D15-322738041427}" type="slidenum">
              <a:rPr lang="en-US" smtClean="0"/>
              <a:t>‹#›</a:t>
            </a:fld>
            <a:endParaRPr lang="en-US"/>
          </a:p>
        </p:txBody>
      </p:sp>
    </p:spTree>
    <p:extLst>
      <p:ext uri="{BB962C8B-B14F-4D97-AF65-F5344CB8AC3E}">
        <p14:creationId xmlns:p14="http://schemas.microsoft.com/office/powerpoint/2010/main" val="39093131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3D6850A-671E-4C8D-AA67-1AAE7D282247}" type="datetimeFigureOut">
              <a:rPr lang="en-US" smtClean="0"/>
              <a:t>5/21/2025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A776D7B-1A34-498F-8D15-322738041427}" type="slidenum">
              <a:rPr lang="en-US" smtClean="0"/>
              <a:t>‹#›</a:t>
            </a:fld>
            <a:endParaRPr lang="en-US"/>
          </a:p>
        </p:txBody>
      </p:sp>
    </p:spTree>
    <p:extLst>
      <p:ext uri="{BB962C8B-B14F-4D97-AF65-F5344CB8AC3E}">
        <p14:creationId xmlns:p14="http://schemas.microsoft.com/office/powerpoint/2010/main" val="4202952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3D6850A-671E-4C8D-AA67-1AAE7D282247}" type="datetimeFigureOut">
              <a:rPr lang="en-US" smtClean="0"/>
              <a:t>5/21/2025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A776D7B-1A34-498F-8D15-322738041427}" type="slidenum">
              <a:rPr lang="en-US" smtClean="0"/>
              <a:t>‹#›</a:t>
            </a:fld>
            <a:endParaRPr lang="en-US"/>
          </a:p>
        </p:txBody>
      </p:sp>
    </p:spTree>
    <p:extLst>
      <p:ext uri="{BB962C8B-B14F-4D97-AF65-F5344CB8AC3E}">
        <p14:creationId xmlns:p14="http://schemas.microsoft.com/office/powerpoint/2010/main" val="3347556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D6850A-671E-4C8D-AA67-1AAE7D282247}" type="datetimeFigureOut">
              <a:rPr lang="en-US" smtClean="0"/>
              <a:t>5/21/2025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A776D7B-1A34-498F-8D15-322738041427}" type="slidenum">
              <a:rPr lang="en-US" smtClean="0"/>
              <a:t>‹#›</a:t>
            </a:fld>
            <a:endParaRPr lang="en-US"/>
          </a:p>
        </p:txBody>
      </p:sp>
    </p:spTree>
    <p:extLst>
      <p:ext uri="{BB962C8B-B14F-4D97-AF65-F5344CB8AC3E}">
        <p14:creationId xmlns:p14="http://schemas.microsoft.com/office/powerpoint/2010/main" val="4106716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3D6850A-671E-4C8D-AA67-1AAE7D282247}" type="datetimeFigureOut">
              <a:rPr lang="en-US" smtClean="0"/>
              <a:t>5/21/2025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776D7B-1A34-498F-8D15-322738041427}" type="slidenum">
              <a:rPr lang="en-US" smtClean="0"/>
              <a:t>‹#›</a:t>
            </a:fld>
            <a:endParaRPr lang="en-US"/>
          </a:p>
        </p:txBody>
      </p:sp>
    </p:spTree>
    <p:extLst>
      <p:ext uri="{BB962C8B-B14F-4D97-AF65-F5344CB8AC3E}">
        <p14:creationId xmlns:p14="http://schemas.microsoft.com/office/powerpoint/2010/main" val="1684788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3D6850A-671E-4C8D-AA67-1AAE7D282247}" type="datetimeFigureOut">
              <a:rPr lang="en-US" smtClean="0"/>
              <a:t>5/21/2025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776D7B-1A34-498F-8D15-322738041427}" type="slidenum">
              <a:rPr lang="en-US" smtClean="0"/>
              <a:t>‹#›</a:t>
            </a:fld>
            <a:endParaRPr lang="en-US"/>
          </a:p>
        </p:txBody>
      </p:sp>
    </p:spTree>
    <p:extLst>
      <p:ext uri="{BB962C8B-B14F-4D97-AF65-F5344CB8AC3E}">
        <p14:creationId xmlns:p14="http://schemas.microsoft.com/office/powerpoint/2010/main" val="233220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D6850A-671E-4C8D-AA67-1AAE7D282247}" type="datetimeFigureOut">
              <a:rPr lang="en-US" smtClean="0"/>
              <a:t>5/21/2025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776D7B-1A34-498F-8D15-322738041427}" type="slidenum">
              <a:rPr lang="en-US" smtClean="0"/>
              <a:t>‹#›</a:t>
            </a:fld>
            <a:endParaRPr lang="en-US"/>
          </a:p>
        </p:txBody>
      </p:sp>
    </p:spTree>
    <p:extLst>
      <p:ext uri="{BB962C8B-B14F-4D97-AF65-F5344CB8AC3E}">
        <p14:creationId xmlns:p14="http://schemas.microsoft.com/office/powerpoint/2010/main" val="2551067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png"/><Relationship Id="rId7" Type="http://schemas.openxmlformats.org/officeDocument/2006/relationships/image" Target="../media/image27.png"/><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png"/><Relationship Id="rId9"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image" Target="../media/image28.jp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3" Type="http://schemas.openxmlformats.org/officeDocument/2006/relationships/image" Target="../media/image1.png"/><Relationship Id="rId7" Type="http://schemas.openxmlformats.org/officeDocument/2006/relationships/image" Target="../media/image31.png"/><Relationship Id="rId12" Type="http://schemas.openxmlformats.org/officeDocument/2006/relationships/image" Target="../media/image36.png"/><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5" Type="http://schemas.openxmlformats.org/officeDocument/2006/relationships/image" Target="../media/image7.png"/><Relationship Id="rId10" Type="http://schemas.openxmlformats.org/officeDocument/2006/relationships/image" Target="../media/image34.png"/><Relationship Id="rId4" Type="http://schemas.openxmlformats.org/officeDocument/2006/relationships/image" Target="../media/image2.png"/><Relationship Id="rId9" Type="http://schemas.openxmlformats.org/officeDocument/2006/relationships/image" Target="../media/image33.png"/><Relationship Id="rId14"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1.png"/><Relationship Id="rId7" Type="http://schemas.openxmlformats.org/officeDocument/2006/relationships/image" Target="../media/image40.jpeg"/><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image" Target="../media/image39.jpeg"/><Relationship Id="rId5" Type="http://schemas.openxmlformats.org/officeDocument/2006/relationships/image" Target="../media/image38.emf"/><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3.png"/></Relationships>
</file>

<file path=ppt/slides/_rels/slide14.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1.png"/><Relationship Id="rId7" Type="http://schemas.openxmlformats.org/officeDocument/2006/relationships/image" Target="../media/image44.png"/><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image" Target="../media/image43.png"/><Relationship Id="rId5" Type="http://schemas.openxmlformats.org/officeDocument/2006/relationships/image" Target="../media/image42.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3.png"/></Relationships>
</file>

<file path=ppt/slides/_rels/slide1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1.png"/><Relationship Id="rId7" Type="http://schemas.openxmlformats.org/officeDocument/2006/relationships/image" Target="../media/image48.png"/><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image" Target="../media/image47.png"/><Relationship Id="rId5" Type="http://schemas.openxmlformats.org/officeDocument/2006/relationships/image" Target="../media/image46.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image" Target="../media/image50.jpe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image" Target="../media/image51.jpe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image" Target="../media/image52.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3" Type="http://schemas.openxmlformats.org/officeDocument/2006/relationships/image" Target="../media/image1.png"/><Relationship Id="rId7" Type="http://schemas.openxmlformats.org/officeDocument/2006/relationships/image" Target="../media/image31.png"/><Relationship Id="rId12" Type="http://schemas.openxmlformats.org/officeDocument/2006/relationships/image" Target="../media/image36.png"/><Relationship Id="rId2" Type="http://schemas.openxmlformats.org/officeDocument/2006/relationships/image" Target="../media/image5.png"/><Relationship Id="rId16" Type="http://schemas.openxmlformats.org/officeDocument/2006/relationships/image" Target="../media/image53.png"/><Relationship Id="rId1" Type="http://schemas.openxmlformats.org/officeDocument/2006/relationships/slideLayout" Target="../slideLayouts/slideLayout13.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5" Type="http://schemas.openxmlformats.org/officeDocument/2006/relationships/image" Target="../media/image7.png"/><Relationship Id="rId10" Type="http://schemas.openxmlformats.org/officeDocument/2006/relationships/image" Target="../media/image34.png"/><Relationship Id="rId4" Type="http://schemas.openxmlformats.org/officeDocument/2006/relationships/image" Target="../media/image2.png"/><Relationship Id="rId9" Type="http://schemas.openxmlformats.org/officeDocument/2006/relationships/image" Target="../media/image33.png"/><Relationship Id="rId1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5.png"/><Relationship Id="rId7" Type="http://schemas.openxmlformats.org/officeDocument/2006/relationships/image" Target="../media/image3.png"/><Relationship Id="rId2" Type="http://schemas.openxmlformats.org/officeDocument/2006/relationships/hyperlink" Target="mailto:olienagnon@st.futminna.edu.ng" TargetMode="External"/><Relationship Id="rId1" Type="http://schemas.openxmlformats.org/officeDocument/2006/relationships/slideLayout" Target="../slideLayouts/slideLayout12.xml"/><Relationship Id="rId6" Type="http://schemas.openxmlformats.org/officeDocument/2006/relationships/image" Target="../media/image6.jpeg"/><Relationship Id="rId5" Type="http://schemas.openxmlformats.org/officeDocument/2006/relationships/image" Target="../media/image2.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1.png"/><Relationship Id="rId7" Type="http://schemas.openxmlformats.org/officeDocument/2006/relationships/image" Target="../media/image40.jpeg"/><Relationship Id="rId12" Type="http://schemas.openxmlformats.org/officeDocument/2006/relationships/image" Target="../media/image57.png"/><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image" Target="../media/image54.png"/><Relationship Id="rId11" Type="http://schemas.openxmlformats.org/officeDocument/2006/relationships/image" Target="../media/image7.png"/><Relationship Id="rId5" Type="http://schemas.openxmlformats.org/officeDocument/2006/relationships/image" Target="../media/image39.jpeg"/><Relationship Id="rId10"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56.png"/></Relationships>
</file>

<file path=ppt/slides/_rels/slide2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image" Target="../media/image59.jpeg"/><Relationship Id="rId5" Type="http://schemas.openxmlformats.org/officeDocument/2006/relationships/image" Target="../media/image58.jp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2.png"/><Relationship Id="rId9" Type="http://schemas.openxmlformats.org/officeDocument/2006/relationships/image" Target="../media/image62.jpg"/></Relationships>
</file>

<file path=ppt/slides/_rels/slide23.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1.png"/><Relationship Id="rId7" Type="http://schemas.openxmlformats.org/officeDocument/2006/relationships/image" Target="../media/image63.png"/><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image" Target="../media/image7.png"/><Relationship Id="rId11" Type="http://schemas.openxmlformats.org/officeDocument/2006/relationships/image" Target="../media/image67.png"/><Relationship Id="rId5" Type="http://schemas.openxmlformats.org/officeDocument/2006/relationships/image" Target="../media/image3.png"/><Relationship Id="rId10" Type="http://schemas.openxmlformats.org/officeDocument/2006/relationships/image" Target="../media/image66.png"/><Relationship Id="rId4" Type="http://schemas.openxmlformats.org/officeDocument/2006/relationships/image" Target="../media/image2.png"/><Relationship Id="rId9" Type="http://schemas.openxmlformats.org/officeDocument/2006/relationships/image" Target="../media/image65.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image" Target="../media/image68.jpg"/><Relationship Id="rId1"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image" Target="../media/image69.jpe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1.png"/><Relationship Id="rId7" Type="http://schemas.openxmlformats.org/officeDocument/2006/relationships/image" Target="../media/image72.png"/><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image" Target="../media/image71.png"/><Relationship Id="rId11" Type="http://schemas.openxmlformats.org/officeDocument/2006/relationships/image" Target="../media/image7.png"/><Relationship Id="rId5" Type="http://schemas.openxmlformats.org/officeDocument/2006/relationships/image" Target="../media/image70.jpg"/><Relationship Id="rId10"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4.jpe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5.jpeg"/><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6.jpg"/><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8" Type="http://schemas.openxmlformats.org/officeDocument/2006/relationships/image" Target="../media/image78.jpg"/><Relationship Id="rId3" Type="http://schemas.openxmlformats.org/officeDocument/2006/relationships/image" Target="../media/image1.png"/><Relationship Id="rId7" Type="http://schemas.openxmlformats.org/officeDocument/2006/relationships/image" Target="../media/image77.jpg"/><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image" Target="../media/image8.png"/><Relationship Id="rId5" Type="http://schemas.openxmlformats.org/officeDocument/2006/relationships/hyperlink" Target="https://doi.org/10.1371/journal.pone.0254371.g003" TargetMode="External"/><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image" Target="../media/image79.png"/><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image" Target="../media/image79.png"/><Relationship Id="rId1"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1.png"/><Relationship Id="rId7" Type="http://schemas.openxmlformats.org/officeDocument/2006/relationships/image" Target="../media/image80.png"/><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83.png"/><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image" Target="../media/image82.png"/><Relationship Id="rId5" Type="http://schemas.openxmlformats.org/officeDocument/2006/relationships/image" Target="../media/image3.png"/><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1.png"/><Relationship Id="rId7" Type="http://schemas.openxmlformats.org/officeDocument/2006/relationships/image" Target="../media/image85.png"/><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image" Target="../media/image84.png"/><Relationship Id="rId5" Type="http://schemas.openxmlformats.org/officeDocument/2006/relationships/image" Target="../media/image3.png"/><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1.png"/><Relationship Id="rId7" Type="http://schemas.openxmlformats.org/officeDocument/2006/relationships/image" Target="../media/image88.png"/><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image" Target="../media/image87.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90.png"/></Relationships>
</file>

<file path=ppt/slides/_rels/slide36.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97.png"/><Relationship Id="rId3" Type="http://schemas.openxmlformats.org/officeDocument/2006/relationships/image" Target="../media/image1.png"/><Relationship Id="rId7" Type="http://schemas.openxmlformats.org/officeDocument/2006/relationships/image" Target="../media/image91.jpg"/><Relationship Id="rId12" Type="http://schemas.openxmlformats.org/officeDocument/2006/relationships/image" Target="../media/image96.jpeg"/><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image" Target="../media/image7.png"/><Relationship Id="rId11" Type="http://schemas.openxmlformats.org/officeDocument/2006/relationships/image" Target="../media/image95.png"/><Relationship Id="rId5" Type="http://schemas.openxmlformats.org/officeDocument/2006/relationships/image" Target="../media/image3.png"/><Relationship Id="rId15" Type="http://schemas.openxmlformats.org/officeDocument/2006/relationships/image" Target="../media/image99.png"/><Relationship Id="rId10" Type="http://schemas.openxmlformats.org/officeDocument/2006/relationships/image" Target="../media/image94.png"/><Relationship Id="rId4" Type="http://schemas.openxmlformats.org/officeDocument/2006/relationships/image" Target="../media/image2.png"/><Relationship Id="rId9" Type="http://schemas.openxmlformats.org/officeDocument/2006/relationships/image" Target="../media/image93.png"/><Relationship Id="rId14" Type="http://schemas.openxmlformats.org/officeDocument/2006/relationships/image" Target="../media/image98.jpeg"/></Relationships>
</file>

<file path=ppt/slides/_rels/slide37.xml.rels><?xml version="1.0" encoding="UTF-8" standalone="yes"?>
<Relationships xmlns="http://schemas.openxmlformats.org/package/2006/relationships"><Relationship Id="rId8" Type="http://schemas.openxmlformats.org/officeDocument/2006/relationships/image" Target="../media/image101.jpeg"/><Relationship Id="rId13" Type="http://schemas.openxmlformats.org/officeDocument/2006/relationships/image" Target="../media/image104.jpg"/><Relationship Id="rId3" Type="http://schemas.openxmlformats.org/officeDocument/2006/relationships/image" Target="../media/image1.png"/><Relationship Id="rId7" Type="http://schemas.openxmlformats.org/officeDocument/2006/relationships/hyperlink" Target="mailto:aaokhimamhe@futminna.edu.ng" TargetMode="External"/><Relationship Id="rId12" Type="http://schemas.openxmlformats.org/officeDocument/2006/relationships/image" Target="../media/image103.png"/><Relationship Id="rId2" Type="http://schemas.openxmlformats.org/officeDocument/2006/relationships/image" Target="../media/image5.png"/><Relationship Id="rId16" Type="http://schemas.openxmlformats.org/officeDocument/2006/relationships/image" Target="../media/image7.png"/><Relationship Id="rId1" Type="http://schemas.openxmlformats.org/officeDocument/2006/relationships/slideLayout" Target="../slideLayouts/slideLayout13.xml"/><Relationship Id="rId6" Type="http://schemas.openxmlformats.org/officeDocument/2006/relationships/hyperlink" Target="https://ng.linkedin.com/school/federal-university-of-technology-minna/?trk=public_profile_topcard-school" TargetMode="External"/><Relationship Id="rId11" Type="http://schemas.openxmlformats.org/officeDocument/2006/relationships/hyperlink" Target="mailto:m.olutoye@futminna.edu.ng" TargetMode="External"/><Relationship Id="rId5" Type="http://schemas.openxmlformats.org/officeDocument/2006/relationships/image" Target="../media/image100.jpeg"/><Relationship Id="rId15" Type="http://schemas.openxmlformats.org/officeDocument/2006/relationships/image" Target="../media/image3.png"/><Relationship Id="rId10" Type="http://schemas.openxmlformats.org/officeDocument/2006/relationships/image" Target="../media/image102.jpeg"/><Relationship Id="rId4" Type="http://schemas.openxmlformats.org/officeDocument/2006/relationships/image" Target="../media/image2.png"/><Relationship Id="rId9" Type="http://schemas.openxmlformats.org/officeDocument/2006/relationships/hyperlink" Target="mailto:ogaoue@utk.edu" TargetMode="External"/><Relationship Id="rId14" Type="http://schemas.openxmlformats.org/officeDocument/2006/relationships/hyperlink" Target="mailto:olienagnon@st.futminna.edu.ng" TargetMode="External"/></Relationships>
</file>

<file path=ppt/slides/_rels/slide3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hyperlink" Target="mailto:olienagnon@st.futminna.edu.ng" TargetMode="Externa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105.jp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png"/><Relationship Id="rId7" Type="http://schemas.openxmlformats.org/officeDocument/2006/relationships/image" Target="../media/image13.jpg"/><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4.png"/><Relationship Id="rId4" Type="http://schemas.openxmlformats.org/officeDocument/2006/relationships/image" Target="../media/image2.png"/><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png"/><Relationship Id="rId7" Type="http://schemas.openxmlformats.org/officeDocument/2006/relationships/image" Target="../media/image16.png"/><Relationship Id="rId12"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hyperlink" Target="http://dx.doi.org/10.1002/ppp3.10518" TargetMode="External"/><Relationship Id="rId11" Type="http://schemas.openxmlformats.org/officeDocument/2006/relationships/image" Target="../media/image3.png"/><Relationship Id="rId5" Type="http://schemas.openxmlformats.org/officeDocument/2006/relationships/image" Target="../media/image15.jpeg"/><Relationship Id="rId10" Type="http://schemas.openxmlformats.org/officeDocument/2006/relationships/image" Target="../media/image18.jpg"/><Relationship Id="rId4" Type="http://schemas.openxmlformats.org/officeDocument/2006/relationships/image" Target="../media/image2.png"/><Relationship Id="rId9" Type="http://schemas.openxmlformats.org/officeDocument/2006/relationships/hyperlink" Target="https://8billiontrees.com/gardening/drought-tolerant-trees/"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image" Target="../media/image20.jpg"/><Relationship Id="rId5" Type="http://schemas.openxmlformats.org/officeDocument/2006/relationships/image" Target="../media/image19.jpe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png"/><Relationship Id="rId7" Type="http://schemas.openxmlformats.org/officeDocument/2006/relationships/image" Target="../media/image21.jpeg"/><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png"/><Relationship Id="rId7" Type="http://schemas.openxmlformats.org/officeDocument/2006/relationships/diagramQuickStyle" Target="../diagrams/quickStyle1.xml"/><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diagramLayout" Target="../diagrams/layout1.xml"/><Relationship Id="rId11" Type="http://schemas.openxmlformats.org/officeDocument/2006/relationships/image" Target="../media/image7.png"/><Relationship Id="rId5" Type="http://schemas.openxmlformats.org/officeDocument/2006/relationships/diagramData" Target="../diagrams/data1.xml"/><Relationship Id="rId10" Type="http://schemas.openxmlformats.org/officeDocument/2006/relationships/image" Target="../media/image3.png"/><Relationship Id="rId4" Type="http://schemas.openxmlformats.org/officeDocument/2006/relationships/image" Target="../media/image2.png"/><Relationship Id="rId9" Type="http://schemas.microsoft.com/office/2007/relationships/diagramDrawing" Target="../diagrams/drawing1.xml"/></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image" Target="../media/image24.jpeg"/><Relationship Id="rId5" Type="http://schemas.openxmlformats.org/officeDocument/2006/relationships/image" Target="../media/image2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DE59831-25A5-4406-9CF7-4413B31B06BD}"/>
              </a:ext>
            </a:extLst>
          </p:cNvPr>
          <p:cNvSpPr>
            <a:spLocks noGrp="1"/>
          </p:cNvSpPr>
          <p:nvPr>
            <p:ph type="ctrTitle"/>
          </p:nvPr>
        </p:nvSpPr>
        <p:spPr>
          <a:xfrm>
            <a:off x="982732" y="320040"/>
            <a:ext cx="7781145" cy="5926583"/>
          </a:xfrm>
          <a:solidFill>
            <a:srgbClr val="0070C0"/>
          </a:solidFill>
        </p:spPr>
        <p:txBody>
          <a:bodyPr>
            <a:normAutofit/>
          </a:bodyPr>
          <a:lstStyle/>
          <a:p>
            <a:br>
              <a:rPr lang="en-US" dirty="0">
                <a:solidFill>
                  <a:schemeClr val="bg1"/>
                </a:solidFill>
                <a:latin typeface="Arial" panose="020B0604020202020204" pitchFamily="34" charset="0"/>
                <a:cs typeface="Arial" panose="020B0604020202020204" pitchFamily="34" charset="0"/>
              </a:rPr>
            </a:br>
            <a:br>
              <a:rPr lang="en-US" dirty="0">
                <a:solidFill>
                  <a:schemeClr val="bg1"/>
                </a:solidFill>
                <a:latin typeface="Arial" panose="020B0604020202020204" pitchFamily="34" charset="0"/>
                <a:cs typeface="Arial" panose="020B0604020202020204" pitchFamily="34" charset="0"/>
              </a:rPr>
            </a:br>
            <a:br>
              <a:rPr lang="en-US" dirty="0">
                <a:solidFill>
                  <a:schemeClr val="bg1"/>
                </a:solidFill>
                <a:latin typeface="Arial" panose="020B0604020202020204" pitchFamily="34" charset="0"/>
                <a:cs typeface="Arial" panose="020B0604020202020204" pitchFamily="34" charset="0"/>
              </a:rPr>
            </a:br>
            <a:r>
              <a:rPr lang="en-US" dirty="0">
                <a:solidFill>
                  <a:schemeClr val="bg1"/>
                </a:solidFill>
                <a:latin typeface="Arial" panose="020B0604020202020204" pitchFamily="34" charset="0"/>
                <a:cs typeface="Arial" panose="020B0604020202020204" pitchFamily="34" charset="0"/>
              </a:rPr>
              <a:t>External defense</a:t>
            </a:r>
            <a:br>
              <a:rPr lang="en-US" dirty="0">
                <a:solidFill>
                  <a:schemeClr val="bg1"/>
                </a:solidFill>
                <a:latin typeface="Arial" panose="020B0604020202020204" pitchFamily="34" charset="0"/>
                <a:cs typeface="Arial" panose="020B0604020202020204" pitchFamily="34" charset="0"/>
              </a:rPr>
            </a:br>
            <a:br>
              <a:rPr lang="en-US" dirty="0">
                <a:solidFill>
                  <a:schemeClr val="bg1"/>
                </a:solidFill>
                <a:latin typeface="Arial" panose="020B0604020202020204" pitchFamily="34" charset="0"/>
                <a:cs typeface="Arial" panose="020B0604020202020204" pitchFamily="34" charset="0"/>
              </a:rPr>
            </a:br>
            <a:br>
              <a:rPr lang="en-US" dirty="0">
                <a:solidFill>
                  <a:schemeClr val="bg1"/>
                </a:solidFill>
                <a:latin typeface="Arial" panose="020B0604020202020204" pitchFamily="34" charset="0"/>
                <a:cs typeface="Arial" panose="020B0604020202020204" pitchFamily="34" charset="0"/>
              </a:rPr>
            </a:br>
            <a:endParaRPr lang="en-US" dirty="0">
              <a:solidFill>
                <a:schemeClr val="bg1"/>
              </a:solidFill>
            </a:endParaRPr>
          </a:p>
        </p:txBody>
      </p:sp>
      <p:sp>
        <p:nvSpPr>
          <p:cNvPr id="6" name="ZoneTexte 2">
            <a:extLst>
              <a:ext uri="{FF2B5EF4-FFF2-40B4-BE49-F238E27FC236}">
                <a16:creationId xmlns:a16="http://schemas.microsoft.com/office/drawing/2014/main" id="{C7488804-C526-4F8F-92BF-9780E52440FA}"/>
              </a:ext>
            </a:extLst>
          </p:cNvPr>
          <p:cNvSpPr txBox="1"/>
          <p:nvPr/>
        </p:nvSpPr>
        <p:spPr>
          <a:xfrm>
            <a:off x="982732" y="2245946"/>
            <a:ext cx="7377319" cy="553998"/>
          </a:xfrm>
          <a:prstGeom prst="rect">
            <a:avLst/>
          </a:prstGeom>
          <a:solidFill>
            <a:schemeClr val="accent6">
              <a:lumMod val="40000"/>
              <a:lumOff val="60000"/>
            </a:schemeClr>
          </a:solidFill>
        </p:spPr>
        <p:txBody>
          <a:bodyPr wrap="square" rtlCol="0">
            <a:spAutoFit/>
          </a:bodyPr>
          <a:lstStyle/>
          <a:p>
            <a:pPr algn="ctr"/>
            <a:r>
              <a:rPr lang="en-US" sz="3000" b="1" dirty="0">
                <a:latin typeface="Arial" panose="020B0604020202020204" pitchFamily="34" charset="0"/>
                <a:cs typeface="Arial" panose="020B0604020202020204" pitchFamily="34" charset="0"/>
              </a:rPr>
              <a:t>WASCAL CC &amp; HH</a:t>
            </a:r>
            <a:endParaRPr lang="fr-FR" sz="3000" b="1"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5E861EC8-82C6-5BB1-53E0-5B39B7A464AD}"/>
              </a:ext>
            </a:extLst>
          </p:cNvPr>
          <p:cNvPicPr>
            <a:picLocks noChangeAspect="1"/>
          </p:cNvPicPr>
          <p:nvPr/>
        </p:nvPicPr>
        <p:blipFill>
          <a:blip r:embed="rId2"/>
          <a:stretch>
            <a:fillRect/>
          </a:stretch>
        </p:blipFill>
        <p:spPr>
          <a:xfrm>
            <a:off x="4792822" y="6420680"/>
            <a:ext cx="459064" cy="401681"/>
          </a:xfrm>
          <a:prstGeom prst="rect">
            <a:avLst/>
          </a:prstGeom>
        </p:spPr>
      </p:pic>
      <p:pic>
        <p:nvPicPr>
          <p:cNvPr id="4" name="Picture 3">
            <a:extLst>
              <a:ext uri="{FF2B5EF4-FFF2-40B4-BE49-F238E27FC236}">
                <a16:creationId xmlns:a16="http://schemas.microsoft.com/office/drawing/2014/main" id="{20731386-5D55-5DCB-8D46-5FBCBAB62BE9}"/>
              </a:ext>
            </a:extLst>
          </p:cNvPr>
          <p:cNvPicPr>
            <a:picLocks noChangeAspect="1"/>
          </p:cNvPicPr>
          <p:nvPr/>
        </p:nvPicPr>
        <p:blipFill>
          <a:blip r:embed="rId3"/>
          <a:stretch>
            <a:fillRect/>
          </a:stretch>
        </p:blipFill>
        <p:spPr>
          <a:xfrm>
            <a:off x="8221093" y="6653829"/>
            <a:ext cx="922907" cy="168531"/>
          </a:xfrm>
          <a:prstGeom prst="rect">
            <a:avLst/>
          </a:prstGeom>
        </p:spPr>
      </p:pic>
      <p:pic>
        <p:nvPicPr>
          <p:cNvPr id="7" name="Picture 2">
            <a:extLst>
              <a:ext uri="{FF2B5EF4-FFF2-40B4-BE49-F238E27FC236}">
                <a16:creationId xmlns:a16="http://schemas.microsoft.com/office/drawing/2014/main" id="{5F93E83C-11FF-3154-116D-729C3BC6A1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79646" y="6446278"/>
            <a:ext cx="1099308" cy="291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1A85DD5E-B840-DEE5-F7A0-CA97397677E0}"/>
              </a:ext>
            </a:extLst>
          </p:cNvPr>
          <p:cNvPicPr>
            <a:picLocks noChangeAspect="1"/>
          </p:cNvPicPr>
          <p:nvPr/>
        </p:nvPicPr>
        <p:blipFill>
          <a:blip r:embed="rId5"/>
          <a:srcRect l="-186" t="2200" r="186" b="1041"/>
          <a:stretch/>
        </p:blipFill>
        <p:spPr>
          <a:xfrm>
            <a:off x="8453" y="0"/>
            <a:ext cx="946519" cy="6858000"/>
          </a:xfrm>
          <a:prstGeom prst="rect">
            <a:avLst/>
          </a:prstGeom>
        </p:spPr>
      </p:pic>
      <p:sp>
        <p:nvSpPr>
          <p:cNvPr id="2" name="Date Placeholder 7">
            <a:extLst>
              <a:ext uri="{FF2B5EF4-FFF2-40B4-BE49-F238E27FC236}">
                <a16:creationId xmlns:a16="http://schemas.microsoft.com/office/drawing/2014/main" id="{9C3C5B18-028D-0887-4554-E21CBF3397BD}"/>
              </a:ext>
            </a:extLst>
          </p:cNvPr>
          <p:cNvSpPr>
            <a:spLocks noGrp="1"/>
          </p:cNvSpPr>
          <p:nvPr>
            <p:ph type="dt" sz="half" idx="10"/>
          </p:nvPr>
        </p:nvSpPr>
        <p:spPr>
          <a:xfrm>
            <a:off x="954972" y="6471266"/>
            <a:ext cx="2057400" cy="365125"/>
          </a:xfrm>
        </p:spPr>
        <p:txBody>
          <a:bodyPr/>
          <a:lstStyle/>
          <a:p>
            <a:fld id="{43C4872B-6AA2-4F60-8839-8211D291261F}" type="datetime1">
              <a:rPr lang="en-GB" smtClean="0"/>
              <a:t>21/05/2025</a:t>
            </a:fld>
            <a:endParaRPr lang="en-GB"/>
          </a:p>
        </p:txBody>
      </p:sp>
      <p:pic>
        <p:nvPicPr>
          <p:cNvPr id="12" name="Picture 11">
            <a:extLst>
              <a:ext uri="{FF2B5EF4-FFF2-40B4-BE49-F238E27FC236}">
                <a16:creationId xmlns:a16="http://schemas.microsoft.com/office/drawing/2014/main" id="{FFB8A0ED-42AF-7AE5-6EBF-1F0EE119C87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64582" y="6423566"/>
            <a:ext cx="553910" cy="403663"/>
          </a:xfrm>
          <a:prstGeom prst="rect">
            <a:avLst/>
          </a:prstGeom>
        </p:spPr>
      </p:pic>
      <p:sp>
        <p:nvSpPr>
          <p:cNvPr id="8" name="TextBox 7">
            <a:extLst>
              <a:ext uri="{FF2B5EF4-FFF2-40B4-BE49-F238E27FC236}">
                <a16:creationId xmlns:a16="http://schemas.microsoft.com/office/drawing/2014/main" id="{9484F309-5A23-B4EC-8B83-4DCC63A5A7CA}"/>
              </a:ext>
            </a:extLst>
          </p:cNvPr>
          <p:cNvSpPr txBox="1"/>
          <p:nvPr/>
        </p:nvSpPr>
        <p:spPr>
          <a:xfrm>
            <a:off x="1232948" y="4324864"/>
            <a:ext cx="3789406" cy="1754326"/>
          </a:xfrm>
          <a:prstGeom prst="rect">
            <a:avLst/>
          </a:prstGeom>
          <a:noFill/>
        </p:spPr>
        <p:txBody>
          <a:bodyPr wrap="square" rtlCol="0">
            <a:spAutoFit/>
          </a:bodyPr>
          <a:lstStyle/>
          <a:p>
            <a:r>
              <a:rPr lang="en-US" b="1" u="sng" dirty="0">
                <a:latin typeface="Arial" panose="020B0604020202020204" pitchFamily="34" charset="0"/>
                <a:cs typeface="Arial" panose="020B0604020202020204" pitchFamily="34" charset="0"/>
              </a:rPr>
              <a:t>Supervisor:</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Prof. Moses A. </a:t>
            </a:r>
            <a:r>
              <a:rPr lang="en-US" dirty="0" err="1">
                <a:latin typeface="Arial" panose="020B0604020202020204" pitchFamily="34" charset="0"/>
                <a:cs typeface="Arial" panose="020B0604020202020204" pitchFamily="34" charset="0"/>
              </a:rPr>
              <a:t>Olutoye</a:t>
            </a:r>
            <a:endParaRPr lang="en-US" dirty="0">
              <a:latin typeface="Arial" panose="020B0604020202020204" pitchFamily="34" charset="0"/>
              <a:cs typeface="Arial" panose="020B0604020202020204" pitchFamily="34" charset="0"/>
            </a:endParaRPr>
          </a:p>
          <a:p>
            <a:r>
              <a:rPr lang="en-US" b="1" u="sng" dirty="0">
                <a:latin typeface="Arial" panose="020B0604020202020204" pitchFamily="34" charset="0"/>
                <a:cs typeface="Arial" panose="020B0604020202020204" pitchFamily="34" charset="0"/>
              </a:rPr>
              <a:t>Supervisor 2:</a:t>
            </a:r>
          </a:p>
          <a:p>
            <a:r>
              <a:rPr lang="en-US" dirty="0">
                <a:latin typeface="Arial" panose="020B0604020202020204" pitchFamily="34" charset="0"/>
                <a:cs typeface="Arial" panose="020B0604020202020204" pitchFamily="34" charset="0"/>
              </a:rPr>
              <a:t>Prof. </a:t>
            </a:r>
            <a:r>
              <a:rPr lang="en-US" dirty="0" err="1">
                <a:latin typeface="Arial" panose="020B0604020202020204" pitchFamily="34" charset="0"/>
                <a:cs typeface="Arial" panose="020B0604020202020204" pitchFamily="34" charset="0"/>
              </a:rPr>
              <a:t>Orou</a:t>
            </a:r>
            <a:r>
              <a:rPr lang="en-US" dirty="0">
                <a:latin typeface="Arial" panose="020B0604020202020204" pitchFamily="34" charset="0"/>
                <a:cs typeface="Arial" panose="020B0604020202020204" pitchFamily="34" charset="0"/>
              </a:rPr>
              <a:t> G. </a:t>
            </a:r>
            <a:r>
              <a:rPr lang="en-US" dirty="0" err="1">
                <a:latin typeface="Arial" panose="020B0604020202020204" pitchFamily="34" charset="0"/>
                <a:cs typeface="Arial" panose="020B0604020202020204" pitchFamily="34" charset="0"/>
              </a:rPr>
              <a:t>Gaoue</a:t>
            </a:r>
            <a:endParaRPr lang="en-US" dirty="0">
              <a:latin typeface="Arial" panose="020B0604020202020204" pitchFamily="34" charset="0"/>
              <a:cs typeface="Arial" panose="020B0604020202020204" pitchFamily="34" charset="0"/>
            </a:endParaRPr>
          </a:p>
          <a:p>
            <a:r>
              <a:rPr lang="en-US" b="1" u="sng" dirty="0">
                <a:latin typeface="Arial" panose="020B0604020202020204" pitchFamily="34" charset="0"/>
                <a:cs typeface="Arial" panose="020B0604020202020204" pitchFamily="34" charset="0"/>
              </a:rPr>
              <a:t>Supervisor 3:</a:t>
            </a:r>
          </a:p>
          <a:p>
            <a:r>
              <a:rPr lang="en-US" dirty="0">
                <a:latin typeface="Arial" panose="020B0604020202020204" pitchFamily="34" charset="0"/>
                <a:cs typeface="Arial" panose="020B0604020202020204" pitchFamily="34" charset="0"/>
              </a:rPr>
              <a:t>Prof. Fabian E. Fassnacht</a:t>
            </a:r>
          </a:p>
        </p:txBody>
      </p:sp>
      <p:sp>
        <p:nvSpPr>
          <p:cNvPr id="11" name="TextBox 10">
            <a:extLst>
              <a:ext uri="{FF2B5EF4-FFF2-40B4-BE49-F238E27FC236}">
                <a16:creationId xmlns:a16="http://schemas.microsoft.com/office/drawing/2014/main" id="{127A481A-EE4F-E458-F5ED-DF41AAEAB458}"/>
              </a:ext>
            </a:extLst>
          </p:cNvPr>
          <p:cNvSpPr txBox="1"/>
          <p:nvPr/>
        </p:nvSpPr>
        <p:spPr>
          <a:xfrm>
            <a:off x="3493873" y="3917658"/>
            <a:ext cx="4670854" cy="923330"/>
          </a:xfrm>
          <a:prstGeom prst="rect">
            <a:avLst/>
          </a:prstGeom>
          <a:noFill/>
        </p:spPr>
        <p:txBody>
          <a:bodyPr wrap="square" rtlCol="0">
            <a:spAutoFit/>
          </a:bodyPr>
          <a:lstStyle/>
          <a:p>
            <a:r>
              <a:rPr lang="en-US" sz="1800" dirty="0">
                <a:effectLst/>
                <a:latin typeface="Arial" panose="020B0604020202020204" pitchFamily="34" charset="0"/>
                <a:ea typeface="Calibri" panose="020F0502020204030204" pitchFamily="34" charset="0"/>
                <a:cs typeface="Arial" panose="020B0604020202020204" pitchFamily="34" charset="0"/>
              </a:rPr>
              <a:t>AHOUANDJINOU, Enagnon Benoit Olivier </a:t>
            </a:r>
          </a:p>
          <a:p>
            <a:pPr algn="ctr"/>
            <a:r>
              <a:rPr lang="en-US" sz="1800" dirty="0">
                <a:effectLst/>
                <a:latin typeface="Arial" panose="020B0604020202020204" pitchFamily="34" charset="0"/>
                <a:ea typeface="Calibri" panose="020F0502020204030204" pitchFamily="34" charset="0"/>
                <a:cs typeface="Arial" panose="020B0604020202020204" pitchFamily="34" charset="0"/>
              </a:rPr>
              <a:t>PhD/SPS/FT/2021/13000</a:t>
            </a: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79231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F3CC48B-D30C-A854-3319-FFAE61FA25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4582" y="6423566"/>
            <a:ext cx="553910" cy="403663"/>
          </a:xfrm>
          <a:prstGeom prst="rect">
            <a:avLst/>
          </a:prstGeom>
        </p:spPr>
      </p:pic>
      <p:sp>
        <p:nvSpPr>
          <p:cNvPr id="34" name="Date Placeholder 33">
            <a:extLst>
              <a:ext uri="{FF2B5EF4-FFF2-40B4-BE49-F238E27FC236}">
                <a16:creationId xmlns:a16="http://schemas.microsoft.com/office/drawing/2014/main" id="{2CE8B888-5AC1-EC03-C3B7-A761B3CCF6A5}"/>
              </a:ext>
            </a:extLst>
          </p:cNvPr>
          <p:cNvSpPr>
            <a:spLocks noGrp="1"/>
          </p:cNvSpPr>
          <p:nvPr>
            <p:ph type="dt" sz="half" idx="10"/>
          </p:nvPr>
        </p:nvSpPr>
        <p:spPr/>
        <p:txBody>
          <a:bodyPr/>
          <a:lstStyle/>
          <a:p>
            <a:fld id="{DFB15368-7958-410D-BF1E-7AD934360973}" type="datetime1">
              <a:rPr lang="en-GB" smtClean="0"/>
              <a:t>21/05/2025</a:t>
            </a:fld>
            <a:endParaRPr lang="en-GB"/>
          </a:p>
        </p:txBody>
      </p:sp>
      <p:sp>
        <p:nvSpPr>
          <p:cNvPr id="36" name="Slide Number Placeholder 35">
            <a:extLst>
              <a:ext uri="{FF2B5EF4-FFF2-40B4-BE49-F238E27FC236}">
                <a16:creationId xmlns:a16="http://schemas.microsoft.com/office/drawing/2014/main" id="{390D21CE-828B-3560-2EEA-399E6E39606A}"/>
              </a:ext>
            </a:extLst>
          </p:cNvPr>
          <p:cNvSpPr>
            <a:spLocks noGrp="1"/>
          </p:cNvSpPr>
          <p:nvPr>
            <p:ph type="sldNum" sz="quarter" idx="12"/>
          </p:nvPr>
        </p:nvSpPr>
        <p:spPr/>
        <p:txBody>
          <a:bodyPr/>
          <a:lstStyle/>
          <a:p>
            <a:fld id="{EFC5ECB3-74C9-42D4-BAE2-076E8B5EC5AF}" type="slidenum">
              <a:rPr lang="en-GB" smtClean="0"/>
              <a:t>10</a:t>
            </a:fld>
            <a:endParaRPr lang="en-GB"/>
          </a:p>
        </p:txBody>
      </p:sp>
      <p:pic>
        <p:nvPicPr>
          <p:cNvPr id="37" name="Picture 36">
            <a:extLst>
              <a:ext uri="{FF2B5EF4-FFF2-40B4-BE49-F238E27FC236}">
                <a16:creationId xmlns:a16="http://schemas.microsoft.com/office/drawing/2014/main" id="{0EA47EE4-CD05-30E8-8E0C-B2DA4F312A29}"/>
              </a:ext>
            </a:extLst>
          </p:cNvPr>
          <p:cNvPicPr>
            <a:picLocks noChangeAspect="1"/>
          </p:cNvPicPr>
          <p:nvPr/>
        </p:nvPicPr>
        <p:blipFill>
          <a:blip r:embed="rId3"/>
          <a:stretch>
            <a:fillRect/>
          </a:stretch>
        </p:blipFill>
        <p:spPr>
          <a:xfrm>
            <a:off x="4792822" y="6420680"/>
            <a:ext cx="459064" cy="401681"/>
          </a:xfrm>
          <a:prstGeom prst="rect">
            <a:avLst/>
          </a:prstGeom>
        </p:spPr>
      </p:pic>
      <p:pic>
        <p:nvPicPr>
          <p:cNvPr id="38" name="Picture 37">
            <a:extLst>
              <a:ext uri="{FF2B5EF4-FFF2-40B4-BE49-F238E27FC236}">
                <a16:creationId xmlns:a16="http://schemas.microsoft.com/office/drawing/2014/main" id="{D5477A88-3289-E0F8-AD0D-4E9B5F1E02DA}"/>
              </a:ext>
            </a:extLst>
          </p:cNvPr>
          <p:cNvPicPr>
            <a:picLocks noChangeAspect="1"/>
          </p:cNvPicPr>
          <p:nvPr/>
        </p:nvPicPr>
        <p:blipFill>
          <a:blip r:embed="rId4"/>
          <a:stretch>
            <a:fillRect/>
          </a:stretch>
        </p:blipFill>
        <p:spPr>
          <a:xfrm>
            <a:off x="8221093" y="6653829"/>
            <a:ext cx="922907" cy="168531"/>
          </a:xfrm>
          <a:prstGeom prst="rect">
            <a:avLst/>
          </a:prstGeom>
        </p:spPr>
      </p:pic>
      <p:sp>
        <p:nvSpPr>
          <p:cNvPr id="6" name="TextBox 5">
            <a:extLst>
              <a:ext uri="{FF2B5EF4-FFF2-40B4-BE49-F238E27FC236}">
                <a16:creationId xmlns:a16="http://schemas.microsoft.com/office/drawing/2014/main" id="{3716C015-97C1-5888-CDCA-EFB3E730DAA8}"/>
              </a:ext>
            </a:extLst>
          </p:cNvPr>
          <p:cNvSpPr txBox="1"/>
          <p:nvPr/>
        </p:nvSpPr>
        <p:spPr>
          <a:xfrm>
            <a:off x="552659" y="324700"/>
            <a:ext cx="8068827" cy="923330"/>
          </a:xfrm>
          <a:prstGeom prst="rect">
            <a:avLst/>
          </a:prstGeom>
          <a:solidFill>
            <a:srgbClr val="FFC000"/>
          </a:solidFill>
        </p:spPr>
        <p:txBody>
          <a:bodyPr wrap="square">
            <a:spAutoFit/>
          </a:bodyPr>
          <a:lstStyle/>
          <a:p>
            <a:r>
              <a:rPr lang="en-US" b="1" dirty="0">
                <a:latin typeface="Arial" panose="020B0604020202020204" pitchFamily="34" charset="0"/>
                <a:cs typeface="Arial" panose="020B0604020202020204" pitchFamily="34" charset="0"/>
              </a:rPr>
              <a:t>How </a:t>
            </a:r>
            <a:r>
              <a:rPr lang="en-US" b="1" dirty="0">
                <a:solidFill>
                  <a:prstClr val="black">
                    <a:hueOff val="0"/>
                    <a:satOff val="0"/>
                    <a:lumOff val="0"/>
                    <a:alphaOff val="0"/>
                  </a:prstClr>
                </a:solidFill>
                <a:latin typeface="Arial" panose="020B0604020202020204" pitchFamily="34" charset="0"/>
                <a:cs typeface="Arial" panose="020B0604020202020204" pitchFamily="34" charset="0"/>
              </a:rPr>
              <a:t>household income and ethnic diversity and urban attributes affect the composition of urban vegetation and the implication for UHI reduction?</a:t>
            </a:r>
            <a:endParaRPr lang="en-US" b="1" dirty="0">
              <a:latin typeface="Arial" panose="020B0604020202020204" pitchFamily="34" charset="0"/>
              <a:cs typeface="Arial" panose="020B0604020202020204" pitchFamily="34" charset="0"/>
            </a:endParaRPr>
          </a:p>
        </p:txBody>
      </p:sp>
      <p:grpSp>
        <p:nvGrpSpPr>
          <p:cNvPr id="2" name="Group 1">
            <a:extLst>
              <a:ext uri="{FF2B5EF4-FFF2-40B4-BE49-F238E27FC236}">
                <a16:creationId xmlns:a16="http://schemas.microsoft.com/office/drawing/2014/main" id="{A3B3CD63-3B4D-29F2-D670-851228BB8D3E}"/>
              </a:ext>
            </a:extLst>
          </p:cNvPr>
          <p:cNvGrpSpPr/>
          <p:nvPr/>
        </p:nvGrpSpPr>
        <p:grpSpPr>
          <a:xfrm>
            <a:off x="628650" y="1852496"/>
            <a:ext cx="2542248" cy="3283110"/>
            <a:chOff x="483686" y="824913"/>
            <a:chExt cx="3268508" cy="3436912"/>
          </a:xfrm>
        </p:grpSpPr>
        <p:pic>
          <p:nvPicPr>
            <p:cNvPr id="4" name="Picture 3">
              <a:extLst>
                <a:ext uri="{FF2B5EF4-FFF2-40B4-BE49-F238E27FC236}">
                  <a16:creationId xmlns:a16="http://schemas.microsoft.com/office/drawing/2014/main" id="{E63CAFE9-2C23-6DA6-4A29-FE98AB390D67}"/>
                </a:ext>
              </a:extLst>
            </p:cNvPr>
            <p:cNvPicPr>
              <a:picLocks noChangeAspect="1"/>
            </p:cNvPicPr>
            <p:nvPr/>
          </p:nvPicPr>
          <p:blipFill rotWithShape="1">
            <a:blip r:embed="rId5">
              <a:extLst>
                <a:ext uri="{28A0092B-C50C-407E-A947-70E740481C1C}">
                  <a14:useLocalDpi xmlns:a14="http://schemas.microsoft.com/office/drawing/2010/main" val="0"/>
                </a:ext>
              </a:extLst>
            </a:blip>
            <a:srcRect t="6402" r="28569"/>
            <a:stretch/>
          </p:blipFill>
          <p:spPr>
            <a:xfrm>
              <a:off x="483686" y="824913"/>
              <a:ext cx="3268508" cy="3436912"/>
            </a:xfrm>
            <a:prstGeom prst="rect">
              <a:avLst/>
            </a:prstGeom>
          </p:spPr>
        </p:pic>
        <p:pic>
          <p:nvPicPr>
            <p:cNvPr id="7" name="Picture 6">
              <a:extLst>
                <a:ext uri="{FF2B5EF4-FFF2-40B4-BE49-F238E27FC236}">
                  <a16:creationId xmlns:a16="http://schemas.microsoft.com/office/drawing/2014/main" id="{44FAA817-C0B2-722E-1BB5-D82C3F3902A0}"/>
                </a:ext>
              </a:extLst>
            </p:cNvPr>
            <p:cNvPicPr>
              <a:picLocks noChangeAspect="1"/>
            </p:cNvPicPr>
            <p:nvPr/>
          </p:nvPicPr>
          <p:blipFill rotWithShape="1">
            <a:blip r:embed="rId5">
              <a:extLst>
                <a:ext uri="{28A0092B-C50C-407E-A947-70E740481C1C}">
                  <a14:useLocalDpi xmlns:a14="http://schemas.microsoft.com/office/drawing/2010/main" val="0"/>
                </a:ext>
              </a:extLst>
            </a:blip>
            <a:srcRect l="70086" t="39417" r="-1741" b="42336"/>
            <a:stretch/>
          </p:blipFill>
          <p:spPr>
            <a:xfrm>
              <a:off x="2144110" y="890752"/>
              <a:ext cx="1448457" cy="670035"/>
            </a:xfrm>
            <a:prstGeom prst="rect">
              <a:avLst/>
            </a:prstGeom>
          </p:spPr>
        </p:pic>
      </p:grpSp>
      <p:pic>
        <p:nvPicPr>
          <p:cNvPr id="9" name="Picture 8">
            <a:extLst>
              <a:ext uri="{FF2B5EF4-FFF2-40B4-BE49-F238E27FC236}">
                <a16:creationId xmlns:a16="http://schemas.microsoft.com/office/drawing/2014/main" id="{FA3A73FC-98F0-8617-0C16-BC395FBA6F37}"/>
              </a:ext>
            </a:extLst>
          </p:cNvPr>
          <p:cNvPicPr>
            <a:picLocks noChangeAspect="1"/>
          </p:cNvPicPr>
          <p:nvPr/>
        </p:nvPicPr>
        <p:blipFill rotWithShape="1">
          <a:blip r:embed="rId6">
            <a:extLst>
              <a:ext uri="{28A0092B-C50C-407E-A947-70E740481C1C}">
                <a14:useLocalDpi xmlns:a14="http://schemas.microsoft.com/office/drawing/2010/main" val="0"/>
              </a:ext>
            </a:extLst>
          </a:blip>
          <a:srcRect t="7754" r="31041"/>
          <a:stretch/>
        </p:blipFill>
        <p:spPr>
          <a:xfrm>
            <a:off x="3277514" y="1852495"/>
            <a:ext cx="2855026" cy="3283111"/>
          </a:xfrm>
          <a:prstGeom prst="rect">
            <a:avLst/>
          </a:prstGeom>
        </p:spPr>
      </p:pic>
      <p:pic>
        <p:nvPicPr>
          <p:cNvPr id="10" name="Picture 9">
            <a:extLst>
              <a:ext uri="{FF2B5EF4-FFF2-40B4-BE49-F238E27FC236}">
                <a16:creationId xmlns:a16="http://schemas.microsoft.com/office/drawing/2014/main" id="{3054E6B2-6A63-BCA1-DE30-D544FEC2B9F7}"/>
              </a:ext>
            </a:extLst>
          </p:cNvPr>
          <p:cNvPicPr>
            <a:picLocks noChangeAspect="1"/>
          </p:cNvPicPr>
          <p:nvPr/>
        </p:nvPicPr>
        <p:blipFill rotWithShape="1">
          <a:blip r:embed="rId7">
            <a:extLst>
              <a:ext uri="{28A0092B-C50C-407E-A947-70E740481C1C}">
                <a14:useLocalDpi xmlns:a14="http://schemas.microsoft.com/office/drawing/2010/main" val="0"/>
              </a:ext>
            </a:extLst>
          </a:blip>
          <a:srcRect t="5217" r="29806"/>
          <a:stretch/>
        </p:blipFill>
        <p:spPr>
          <a:xfrm>
            <a:off x="6132540" y="1751611"/>
            <a:ext cx="2855027" cy="3498295"/>
          </a:xfrm>
          <a:prstGeom prst="rect">
            <a:avLst/>
          </a:prstGeom>
        </p:spPr>
      </p:pic>
      <p:pic>
        <p:nvPicPr>
          <p:cNvPr id="3" name="Picture 2">
            <a:extLst>
              <a:ext uri="{FF2B5EF4-FFF2-40B4-BE49-F238E27FC236}">
                <a16:creationId xmlns:a16="http://schemas.microsoft.com/office/drawing/2014/main" id="{43B4AF2D-64DE-C603-2ADF-82520D19897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86835" y="6420680"/>
            <a:ext cx="1099308" cy="29181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6275BC12-9A64-7786-329A-2237C47BDA43}"/>
              </a:ext>
            </a:extLst>
          </p:cNvPr>
          <p:cNvPicPr>
            <a:picLocks noChangeAspect="1"/>
          </p:cNvPicPr>
          <p:nvPr/>
        </p:nvPicPr>
        <p:blipFill>
          <a:blip r:embed="rId9"/>
          <a:stretch>
            <a:fillRect/>
          </a:stretch>
        </p:blipFill>
        <p:spPr>
          <a:xfrm>
            <a:off x="5323666" y="6420680"/>
            <a:ext cx="831712" cy="341259"/>
          </a:xfrm>
          <a:prstGeom prst="rect">
            <a:avLst/>
          </a:prstGeom>
        </p:spPr>
      </p:pic>
    </p:spTree>
    <p:extLst>
      <p:ext uri="{BB962C8B-B14F-4D97-AF65-F5344CB8AC3E}">
        <p14:creationId xmlns:p14="http://schemas.microsoft.com/office/powerpoint/2010/main" val="4179837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F3CC48B-D30C-A854-3319-FFAE61FA25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4582" y="6423566"/>
            <a:ext cx="553910" cy="403663"/>
          </a:xfrm>
          <a:prstGeom prst="rect">
            <a:avLst/>
          </a:prstGeom>
        </p:spPr>
      </p:pic>
      <p:sp>
        <p:nvSpPr>
          <p:cNvPr id="34" name="Date Placeholder 33">
            <a:extLst>
              <a:ext uri="{FF2B5EF4-FFF2-40B4-BE49-F238E27FC236}">
                <a16:creationId xmlns:a16="http://schemas.microsoft.com/office/drawing/2014/main" id="{2CE8B888-5AC1-EC03-C3B7-A761B3CCF6A5}"/>
              </a:ext>
            </a:extLst>
          </p:cNvPr>
          <p:cNvSpPr>
            <a:spLocks noGrp="1"/>
          </p:cNvSpPr>
          <p:nvPr>
            <p:ph type="dt" sz="half" idx="10"/>
          </p:nvPr>
        </p:nvSpPr>
        <p:spPr/>
        <p:txBody>
          <a:bodyPr/>
          <a:lstStyle/>
          <a:p>
            <a:fld id="{DFB15368-7958-410D-BF1E-7AD934360973}" type="datetime1">
              <a:rPr lang="en-GB" smtClean="0"/>
              <a:t>21/05/2025</a:t>
            </a:fld>
            <a:endParaRPr lang="en-GB"/>
          </a:p>
        </p:txBody>
      </p:sp>
      <p:sp>
        <p:nvSpPr>
          <p:cNvPr id="36" name="Slide Number Placeholder 35">
            <a:extLst>
              <a:ext uri="{FF2B5EF4-FFF2-40B4-BE49-F238E27FC236}">
                <a16:creationId xmlns:a16="http://schemas.microsoft.com/office/drawing/2014/main" id="{390D21CE-828B-3560-2EEA-399E6E39606A}"/>
              </a:ext>
            </a:extLst>
          </p:cNvPr>
          <p:cNvSpPr>
            <a:spLocks noGrp="1"/>
          </p:cNvSpPr>
          <p:nvPr>
            <p:ph type="sldNum" sz="quarter" idx="12"/>
          </p:nvPr>
        </p:nvSpPr>
        <p:spPr/>
        <p:txBody>
          <a:bodyPr/>
          <a:lstStyle/>
          <a:p>
            <a:fld id="{EFC5ECB3-74C9-42D4-BAE2-076E8B5EC5AF}" type="slidenum">
              <a:rPr lang="en-GB" smtClean="0"/>
              <a:t>11</a:t>
            </a:fld>
            <a:endParaRPr lang="en-GB"/>
          </a:p>
        </p:txBody>
      </p:sp>
      <p:pic>
        <p:nvPicPr>
          <p:cNvPr id="37" name="Picture 36">
            <a:extLst>
              <a:ext uri="{FF2B5EF4-FFF2-40B4-BE49-F238E27FC236}">
                <a16:creationId xmlns:a16="http://schemas.microsoft.com/office/drawing/2014/main" id="{0EA47EE4-CD05-30E8-8E0C-B2DA4F312A29}"/>
              </a:ext>
            </a:extLst>
          </p:cNvPr>
          <p:cNvPicPr>
            <a:picLocks noChangeAspect="1"/>
          </p:cNvPicPr>
          <p:nvPr/>
        </p:nvPicPr>
        <p:blipFill>
          <a:blip r:embed="rId3"/>
          <a:stretch>
            <a:fillRect/>
          </a:stretch>
        </p:blipFill>
        <p:spPr>
          <a:xfrm>
            <a:off x="4792822" y="6420680"/>
            <a:ext cx="459064" cy="401681"/>
          </a:xfrm>
          <a:prstGeom prst="rect">
            <a:avLst/>
          </a:prstGeom>
        </p:spPr>
      </p:pic>
      <p:pic>
        <p:nvPicPr>
          <p:cNvPr id="38" name="Picture 37">
            <a:extLst>
              <a:ext uri="{FF2B5EF4-FFF2-40B4-BE49-F238E27FC236}">
                <a16:creationId xmlns:a16="http://schemas.microsoft.com/office/drawing/2014/main" id="{D5477A88-3289-E0F8-AD0D-4E9B5F1E02DA}"/>
              </a:ext>
            </a:extLst>
          </p:cNvPr>
          <p:cNvPicPr>
            <a:picLocks noChangeAspect="1"/>
          </p:cNvPicPr>
          <p:nvPr/>
        </p:nvPicPr>
        <p:blipFill>
          <a:blip r:embed="rId4"/>
          <a:stretch>
            <a:fillRect/>
          </a:stretch>
        </p:blipFill>
        <p:spPr>
          <a:xfrm>
            <a:off x="8221093" y="6653829"/>
            <a:ext cx="922907" cy="168531"/>
          </a:xfrm>
          <a:prstGeom prst="rect">
            <a:avLst/>
          </a:prstGeom>
        </p:spPr>
      </p:pic>
      <p:pic>
        <p:nvPicPr>
          <p:cNvPr id="4" name="Picture 3">
            <a:extLst>
              <a:ext uri="{FF2B5EF4-FFF2-40B4-BE49-F238E27FC236}">
                <a16:creationId xmlns:a16="http://schemas.microsoft.com/office/drawing/2014/main" id="{769C8313-55A3-97EB-E42C-D20125864132}"/>
              </a:ext>
            </a:extLst>
          </p:cNvPr>
          <p:cNvPicPr>
            <a:picLocks noChangeAspect="1"/>
          </p:cNvPicPr>
          <p:nvPr/>
        </p:nvPicPr>
        <p:blipFill>
          <a:blip r:embed="rId5">
            <a:extLst>
              <a:ext uri="{28A0092B-C50C-407E-A947-70E740481C1C}">
                <a14:useLocalDpi xmlns:a14="http://schemas.microsoft.com/office/drawing/2010/main" val="0"/>
              </a:ext>
            </a:extLst>
          </a:blip>
          <a:srcRect l="1165" t="1213" r="2136" b="33005"/>
          <a:stretch/>
        </p:blipFill>
        <p:spPr>
          <a:xfrm>
            <a:off x="381666" y="1127465"/>
            <a:ext cx="8380668" cy="4030462"/>
          </a:xfrm>
          <a:prstGeom prst="rect">
            <a:avLst/>
          </a:prstGeom>
        </p:spPr>
      </p:pic>
      <p:pic>
        <p:nvPicPr>
          <p:cNvPr id="3" name="Picture 2">
            <a:extLst>
              <a:ext uri="{FF2B5EF4-FFF2-40B4-BE49-F238E27FC236}">
                <a16:creationId xmlns:a16="http://schemas.microsoft.com/office/drawing/2014/main" id="{DC78EFC1-9B1A-A51C-BA5B-1DC434C592C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86835" y="6420680"/>
            <a:ext cx="1099308" cy="29181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B4406F9F-2497-E750-846C-AA5E58DBADCB}"/>
              </a:ext>
            </a:extLst>
          </p:cNvPr>
          <p:cNvPicPr>
            <a:picLocks noChangeAspect="1"/>
          </p:cNvPicPr>
          <p:nvPr/>
        </p:nvPicPr>
        <p:blipFill>
          <a:blip r:embed="rId7"/>
          <a:stretch>
            <a:fillRect/>
          </a:stretch>
        </p:blipFill>
        <p:spPr>
          <a:xfrm>
            <a:off x="5323666" y="6420680"/>
            <a:ext cx="831712" cy="341259"/>
          </a:xfrm>
          <a:prstGeom prst="rect">
            <a:avLst/>
          </a:prstGeom>
        </p:spPr>
      </p:pic>
    </p:spTree>
    <p:extLst>
      <p:ext uri="{BB962C8B-B14F-4D97-AF65-F5344CB8AC3E}">
        <p14:creationId xmlns:p14="http://schemas.microsoft.com/office/powerpoint/2010/main" val="14593764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F3CC48B-D30C-A854-3319-FFAE61FA25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4582" y="6423566"/>
            <a:ext cx="553910" cy="403663"/>
          </a:xfrm>
          <a:prstGeom prst="rect">
            <a:avLst/>
          </a:prstGeom>
        </p:spPr>
      </p:pic>
      <p:sp>
        <p:nvSpPr>
          <p:cNvPr id="34" name="Date Placeholder 33">
            <a:extLst>
              <a:ext uri="{FF2B5EF4-FFF2-40B4-BE49-F238E27FC236}">
                <a16:creationId xmlns:a16="http://schemas.microsoft.com/office/drawing/2014/main" id="{2CE8B888-5AC1-EC03-C3B7-A761B3CCF6A5}"/>
              </a:ext>
            </a:extLst>
          </p:cNvPr>
          <p:cNvSpPr>
            <a:spLocks noGrp="1"/>
          </p:cNvSpPr>
          <p:nvPr>
            <p:ph type="dt" sz="half" idx="10"/>
          </p:nvPr>
        </p:nvSpPr>
        <p:spPr/>
        <p:txBody>
          <a:bodyPr/>
          <a:lstStyle/>
          <a:p>
            <a:fld id="{DFB15368-7958-410D-BF1E-7AD934360973}" type="datetime1">
              <a:rPr lang="en-GB" smtClean="0"/>
              <a:t>21/05/2025</a:t>
            </a:fld>
            <a:endParaRPr lang="en-GB"/>
          </a:p>
        </p:txBody>
      </p:sp>
      <p:sp>
        <p:nvSpPr>
          <p:cNvPr id="36" name="Slide Number Placeholder 35">
            <a:extLst>
              <a:ext uri="{FF2B5EF4-FFF2-40B4-BE49-F238E27FC236}">
                <a16:creationId xmlns:a16="http://schemas.microsoft.com/office/drawing/2014/main" id="{390D21CE-828B-3560-2EEA-399E6E39606A}"/>
              </a:ext>
            </a:extLst>
          </p:cNvPr>
          <p:cNvSpPr>
            <a:spLocks noGrp="1"/>
          </p:cNvSpPr>
          <p:nvPr>
            <p:ph type="sldNum" sz="quarter" idx="12"/>
          </p:nvPr>
        </p:nvSpPr>
        <p:spPr/>
        <p:txBody>
          <a:bodyPr/>
          <a:lstStyle/>
          <a:p>
            <a:fld id="{EFC5ECB3-74C9-42D4-BAE2-076E8B5EC5AF}" type="slidenum">
              <a:rPr lang="en-GB" smtClean="0"/>
              <a:t>12</a:t>
            </a:fld>
            <a:endParaRPr lang="en-GB"/>
          </a:p>
        </p:txBody>
      </p:sp>
      <p:pic>
        <p:nvPicPr>
          <p:cNvPr id="37" name="Picture 36">
            <a:extLst>
              <a:ext uri="{FF2B5EF4-FFF2-40B4-BE49-F238E27FC236}">
                <a16:creationId xmlns:a16="http://schemas.microsoft.com/office/drawing/2014/main" id="{0EA47EE4-CD05-30E8-8E0C-B2DA4F312A29}"/>
              </a:ext>
            </a:extLst>
          </p:cNvPr>
          <p:cNvPicPr>
            <a:picLocks noChangeAspect="1"/>
          </p:cNvPicPr>
          <p:nvPr/>
        </p:nvPicPr>
        <p:blipFill>
          <a:blip r:embed="rId3"/>
          <a:stretch>
            <a:fillRect/>
          </a:stretch>
        </p:blipFill>
        <p:spPr>
          <a:xfrm>
            <a:off x="4792822" y="6420680"/>
            <a:ext cx="459064" cy="401681"/>
          </a:xfrm>
          <a:prstGeom prst="rect">
            <a:avLst/>
          </a:prstGeom>
        </p:spPr>
      </p:pic>
      <p:pic>
        <p:nvPicPr>
          <p:cNvPr id="38" name="Picture 37">
            <a:extLst>
              <a:ext uri="{FF2B5EF4-FFF2-40B4-BE49-F238E27FC236}">
                <a16:creationId xmlns:a16="http://schemas.microsoft.com/office/drawing/2014/main" id="{D5477A88-3289-E0F8-AD0D-4E9B5F1E02DA}"/>
              </a:ext>
            </a:extLst>
          </p:cNvPr>
          <p:cNvPicPr>
            <a:picLocks noChangeAspect="1"/>
          </p:cNvPicPr>
          <p:nvPr/>
        </p:nvPicPr>
        <p:blipFill>
          <a:blip r:embed="rId4"/>
          <a:stretch>
            <a:fillRect/>
          </a:stretch>
        </p:blipFill>
        <p:spPr>
          <a:xfrm>
            <a:off x="8221093" y="6653829"/>
            <a:ext cx="922907" cy="168531"/>
          </a:xfrm>
          <a:prstGeom prst="rect">
            <a:avLst/>
          </a:prstGeom>
        </p:spPr>
      </p:pic>
      <p:grpSp>
        <p:nvGrpSpPr>
          <p:cNvPr id="243" name="Group 242">
            <a:extLst>
              <a:ext uri="{FF2B5EF4-FFF2-40B4-BE49-F238E27FC236}">
                <a16:creationId xmlns:a16="http://schemas.microsoft.com/office/drawing/2014/main" id="{EE5B0E19-5694-7A54-E5CD-0815A139FC36}"/>
              </a:ext>
            </a:extLst>
          </p:cNvPr>
          <p:cNvGrpSpPr/>
          <p:nvPr/>
        </p:nvGrpSpPr>
        <p:grpSpPr>
          <a:xfrm>
            <a:off x="720881" y="1640793"/>
            <a:ext cx="4277787" cy="3701837"/>
            <a:chOff x="177742" y="1003547"/>
            <a:chExt cx="4277787" cy="3701837"/>
          </a:xfrm>
        </p:grpSpPr>
        <p:sp>
          <p:nvSpPr>
            <p:cNvPr id="77" name="Rectangle 76">
              <a:extLst>
                <a:ext uri="{FF2B5EF4-FFF2-40B4-BE49-F238E27FC236}">
                  <a16:creationId xmlns:a16="http://schemas.microsoft.com/office/drawing/2014/main" id="{D0BB01F6-7686-E595-FEF0-6B55F6A5AE8F}"/>
                </a:ext>
              </a:extLst>
            </p:cNvPr>
            <p:cNvSpPr/>
            <p:nvPr/>
          </p:nvSpPr>
          <p:spPr>
            <a:xfrm>
              <a:off x="243758" y="2540791"/>
              <a:ext cx="389614" cy="248129"/>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8" name="Group 77">
              <a:extLst>
                <a:ext uri="{FF2B5EF4-FFF2-40B4-BE49-F238E27FC236}">
                  <a16:creationId xmlns:a16="http://schemas.microsoft.com/office/drawing/2014/main" id="{A1158216-1658-4EF1-7E29-6C7E1D7896F2}"/>
                </a:ext>
              </a:extLst>
            </p:cNvPr>
            <p:cNvGrpSpPr/>
            <p:nvPr/>
          </p:nvGrpSpPr>
          <p:grpSpPr>
            <a:xfrm>
              <a:off x="177742" y="1003547"/>
              <a:ext cx="4277787" cy="3701837"/>
              <a:chOff x="163750" y="1012691"/>
              <a:chExt cx="4277787" cy="3701837"/>
            </a:xfrm>
          </p:grpSpPr>
          <p:sp>
            <p:nvSpPr>
              <p:cNvPr id="79" name="Rectangle 78">
                <a:extLst>
                  <a:ext uri="{FF2B5EF4-FFF2-40B4-BE49-F238E27FC236}">
                    <a16:creationId xmlns:a16="http://schemas.microsoft.com/office/drawing/2014/main" id="{E3485DFD-0CE6-C262-A1CA-7C6A1BB668F3}"/>
                  </a:ext>
                </a:extLst>
              </p:cNvPr>
              <p:cNvSpPr/>
              <p:nvPr/>
            </p:nvSpPr>
            <p:spPr>
              <a:xfrm>
                <a:off x="166087" y="1014984"/>
                <a:ext cx="4275450" cy="3699544"/>
              </a:xfrm>
              <a:prstGeom prst="rect">
                <a:avLst/>
              </a:prstGeom>
              <a:noFill/>
              <a:ln w="57150"/>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pic>
            <p:nvPicPr>
              <p:cNvPr id="80" name="Picture 79">
                <a:extLst>
                  <a:ext uri="{FF2B5EF4-FFF2-40B4-BE49-F238E27FC236}">
                    <a16:creationId xmlns:a16="http://schemas.microsoft.com/office/drawing/2014/main" id="{28F225EC-9AD1-7AD1-B64B-93D8C4A0B6DF}"/>
                  </a:ext>
                </a:extLst>
              </p:cNvPr>
              <p:cNvPicPr>
                <a:picLocks noChangeAspect="1"/>
              </p:cNvPicPr>
              <p:nvPr/>
            </p:nvPicPr>
            <p:blipFill rotWithShape="1">
              <a:blip r:embed="rId5">
                <a:extLst>
                  <a:ext uri="{28A0092B-C50C-407E-A947-70E740481C1C}">
                    <a14:useLocalDpi xmlns:a14="http://schemas.microsoft.com/office/drawing/2010/main" val="0"/>
                  </a:ext>
                </a:extLst>
              </a:blip>
              <a:srcRect t="38174" b="41773"/>
              <a:stretch/>
            </p:blipFill>
            <p:spPr>
              <a:xfrm>
                <a:off x="166088" y="3019049"/>
                <a:ext cx="4241320" cy="228600"/>
              </a:xfrm>
              <a:prstGeom prst="rect">
                <a:avLst/>
              </a:prstGeom>
            </p:spPr>
          </p:pic>
          <p:pic>
            <p:nvPicPr>
              <p:cNvPr id="81" name="Picture 80">
                <a:extLst>
                  <a:ext uri="{FF2B5EF4-FFF2-40B4-BE49-F238E27FC236}">
                    <a16:creationId xmlns:a16="http://schemas.microsoft.com/office/drawing/2014/main" id="{2D88AF9B-0137-6E75-2EA0-22D2F4974A7F}"/>
                  </a:ext>
                </a:extLst>
              </p:cNvPr>
              <p:cNvPicPr>
                <a:picLocks noChangeAspect="1"/>
              </p:cNvPicPr>
              <p:nvPr/>
            </p:nvPicPr>
            <p:blipFill rotWithShape="1">
              <a:blip r:embed="rId5">
                <a:extLst>
                  <a:ext uri="{28A0092B-C50C-407E-A947-70E740481C1C}">
                    <a14:useLocalDpi xmlns:a14="http://schemas.microsoft.com/office/drawing/2010/main" val="0"/>
                  </a:ext>
                </a:extLst>
              </a:blip>
              <a:srcRect t="38174" b="41773"/>
              <a:stretch/>
            </p:blipFill>
            <p:spPr>
              <a:xfrm>
                <a:off x="166087" y="3873568"/>
                <a:ext cx="4241320" cy="228600"/>
              </a:xfrm>
              <a:prstGeom prst="rect">
                <a:avLst/>
              </a:prstGeom>
            </p:spPr>
          </p:pic>
          <p:pic>
            <p:nvPicPr>
              <p:cNvPr id="82" name="Picture 81">
                <a:extLst>
                  <a:ext uri="{FF2B5EF4-FFF2-40B4-BE49-F238E27FC236}">
                    <a16:creationId xmlns:a16="http://schemas.microsoft.com/office/drawing/2014/main" id="{1F7EB320-B8C9-647C-1DA6-AFCFEC99C745}"/>
                  </a:ext>
                </a:extLst>
              </p:cNvPr>
              <p:cNvPicPr>
                <a:picLocks noChangeAspect="1"/>
              </p:cNvPicPr>
              <p:nvPr/>
            </p:nvPicPr>
            <p:blipFill rotWithShape="1">
              <a:blip r:embed="rId5">
                <a:extLst>
                  <a:ext uri="{28A0092B-C50C-407E-A947-70E740481C1C}">
                    <a14:useLocalDpi xmlns:a14="http://schemas.microsoft.com/office/drawing/2010/main" val="0"/>
                  </a:ext>
                </a:extLst>
              </a:blip>
              <a:srcRect t="38174" b="41773"/>
              <a:stretch/>
            </p:blipFill>
            <p:spPr>
              <a:xfrm>
                <a:off x="183152" y="2292389"/>
                <a:ext cx="4241320" cy="228600"/>
              </a:xfrm>
              <a:prstGeom prst="rect">
                <a:avLst/>
              </a:prstGeom>
            </p:spPr>
          </p:pic>
          <p:pic>
            <p:nvPicPr>
              <p:cNvPr id="83" name="Picture 82">
                <a:extLst>
                  <a:ext uri="{FF2B5EF4-FFF2-40B4-BE49-F238E27FC236}">
                    <a16:creationId xmlns:a16="http://schemas.microsoft.com/office/drawing/2014/main" id="{DFD1B728-5B74-E51E-3B37-C6B41C567FD3}"/>
                  </a:ext>
                </a:extLst>
              </p:cNvPr>
              <p:cNvPicPr>
                <a:picLocks noChangeAspect="1"/>
              </p:cNvPicPr>
              <p:nvPr/>
            </p:nvPicPr>
            <p:blipFill rotWithShape="1">
              <a:blip r:embed="rId5">
                <a:extLst>
                  <a:ext uri="{28A0092B-C50C-407E-A947-70E740481C1C}">
                    <a14:useLocalDpi xmlns:a14="http://schemas.microsoft.com/office/drawing/2010/main" val="0"/>
                  </a:ext>
                </a:extLst>
              </a:blip>
              <a:srcRect t="38174" b="41773"/>
              <a:stretch/>
            </p:blipFill>
            <p:spPr>
              <a:xfrm>
                <a:off x="166086" y="1437870"/>
                <a:ext cx="4241320" cy="228600"/>
              </a:xfrm>
              <a:prstGeom prst="rect">
                <a:avLst/>
              </a:prstGeom>
            </p:spPr>
          </p:pic>
          <p:pic>
            <p:nvPicPr>
              <p:cNvPr id="84" name="Picture 83">
                <a:extLst>
                  <a:ext uri="{FF2B5EF4-FFF2-40B4-BE49-F238E27FC236}">
                    <a16:creationId xmlns:a16="http://schemas.microsoft.com/office/drawing/2014/main" id="{BFCB357F-0828-D716-7834-E6F26604C2E7}"/>
                  </a:ext>
                </a:extLst>
              </p:cNvPr>
              <p:cNvPicPr>
                <a:picLocks noChangeAspect="1"/>
              </p:cNvPicPr>
              <p:nvPr/>
            </p:nvPicPr>
            <p:blipFill>
              <a:blip r:embed="rId6"/>
              <a:stretch>
                <a:fillRect/>
              </a:stretch>
            </p:blipFill>
            <p:spPr>
              <a:xfrm>
                <a:off x="3459454" y="3644968"/>
                <a:ext cx="367393" cy="228600"/>
              </a:xfrm>
              <a:prstGeom prst="rect">
                <a:avLst/>
              </a:prstGeom>
            </p:spPr>
          </p:pic>
          <p:pic>
            <p:nvPicPr>
              <p:cNvPr id="85" name="Picture 84">
                <a:extLst>
                  <a:ext uri="{FF2B5EF4-FFF2-40B4-BE49-F238E27FC236}">
                    <a16:creationId xmlns:a16="http://schemas.microsoft.com/office/drawing/2014/main" id="{90B868BC-6118-C40E-B761-41CE1E8142B3}"/>
                  </a:ext>
                </a:extLst>
              </p:cNvPr>
              <p:cNvPicPr>
                <a:picLocks noChangeAspect="1"/>
              </p:cNvPicPr>
              <p:nvPr/>
            </p:nvPicPr>
            <p:blipFill>
              <a:blip r:embed="rId6"/>
              <a:stretch>
                <a:fillRect/>
              </a:stretch>
            </p:blipFill>
            <p:spPr>
              <a:xfrm>
                <a:off x="269324" y="2530262"/>
                <a:ext cx="367393" cy="228600"/>
              </a:xfrm>
              <a:prstGeom prst="rect">
                <a:avLst/>
              </a:prstGeom>
            </p:spPr>
          </p:pic>
          <p:pic>
            <p:nvPicPr>
              <p:cNvPr id="86" name="Picture 85">
                <a:extLst>
                  <a:ext uri="{FF2B5EF4-FFF2-40B4-BE49-F238E27FC236}">
                    <a16:creationId xmlns:a16="http://schemas.microsoft.com/office/drawing/2014/main" id="{A21198C6-C525-8BC8-FAF7-FDE81997513F}"/>
                  </a:ext>
                </a:extLst>
              </p:cNvPr>
              <p:cNvPicPr>
                <a:picLocks noChangeAspect="1"/>
              </p:cNvPicPr>
              <p:nvPr/>
            </p:nvPicPr>
            <p:blipFill>
              <a:blip r:embed="rId6"/>
              <a:stretch>
                <a:fillRect/>
              </a:stretch>
            </p:blipFill>
            <p:spPr>
              <a:xfrm>
                <a:off x="1660437" y="2021557"/>
                <a:ext cx="367393" cy="228600"/>
              </a:xfrm>
              <a:prstGeom prst="rect">
                <a:avLst/>
              </a:prstGeom>
            </p:spPr>
          </p:pic>
          <p:pic>
            <p:nvPicPr>
              <p:cNvPr id="87" name="Picture 86">
                <a:extLst>
                  <a:ext uri="{FF2B5EF4-FFF2-40B4-BE49-F238E27FC236}">
                    <a16:creationId xmlns:a16="http://schemas.microsoft.com/office/drawing/2014/main" id="{0F156314-DF53-495D-8FA4-E5C64B7DFBFF}"/>
                  </a:ext>
                </a:extLst>
              </p:cNvPr>
              <p:cNvPicPr>
                <a:picLocks noChangeAspect="1"/>
              </p:cNvPicPr>
              <p:nvPr/>
            </p:nvPicPr>
            <p:blipFill>
              <a:blip r:embed="rId6"/>
              <a:stretch>
                <a:fillRect/>
              </a:stretch>
            </p:blipFill>
            <p:spPr>
              <a:xfrm>
                <a:off x="714389" y="2530262"/>
                <a:ext cx="367393" cy="228600"/>
              </a:xfrm>
              <a:prstGeom prst="rect">
                <a:avLst/>
              </a:prstGeom>
            </p:spPr>
          </p:pic>
          <p:pic>
            <p:nvPicPr>
              <p:cNvPr id="88" name="Picture 87">
                <a:extLst>
                  <a:ext uri="{FF2B5EF4-FFF2-40B4-BE49-F238E27FC236}">
                    <a16:creationId xmlns:a16="http://schemas.microsoft.com/office/drawing/2014/main" id="{7D8932DF-F973-1876-4F16-80B578B90F20}"/>
                  </a:ext>
                </a:extLst>
              </p:cNvPr>
              <p:cNvPicPr>
                <a:picLocks noChangeAspect="1"/>
              </p:cNvPicPr>
              <p:nvPr/>
            </p:nvPicPr>
            <p:blipFill>
              <a:blip r:embed="rId6"/>
              <a:stretch>
                <a:fillRect/>
              </a:stretch>
            </p:blipFill>
            <p:spPr>
              <a:xfrm>
                <a:off x="1148024" y="2540791"/>
                <a:ext cx="367393" cy="228600"/>
              </a:xfrm>
              <a:prstGeom prst="rect">
                <a:avLst/>
              </a:prstGeom>
            </p:spPr>
          </p:pic>
          <p:pic>
            <p:nvPicPr>
              <p:cNvPr id="89" name="Picture 88">
                <a:extLst>
                  <a:ext uri="{FF2B5EF4-FFF2-40B4-BE49-F238E27FC236}">
                    <a16:creationId xmlns:a16="http://schemas.microsoft.com/office/drawing/2014/main" id="{64F69462-1BF3-4813-C16E-D47C9DD29B1E}"/>
                  </a:ext>
                </a:extLst>
              </p:cNvPr>
              <p:cNvPicPr>
                <a:picLocks noChangeAspect="1"/>
              </p:cNvPicPr>
              <p:nvPr/>
            </p:nvPicPr>
            <p:blipFill>
              <a:blip r:embed="rId6"/>
              <a:stretch>
                <a:fillRect/>
              </a:stretch>
            </p:blipFill>
            <p:spPr>
              <a:xfrm>
                <a:off x="243758" y="1687528"/>
                <a:ext cx="367393" cy="228600"/>
              </a:xfrm>
              <a:prstGeom prst="rect">
                <a:avLst/>
              </a:prstGeom>
            </p:spPr>
          </p:pic>
          <p:pic>
            <p:nvPicPr>
              <p:cNvPr id="90" name="Picture 89">
                <a:extLst>
                  <a:ext uri="{FF2B5EF4-FFF2-40B4-BE49-F238E27FC236}">
                    <a16:creationId xmlns:a16="http://schemas.microsoft.com/office/drawing/2014/main" id="{9802FAF4-B229-F648-C7D5-E5EB45E87D10}"/>
                  </a:ext>
                </a:extLst>
              </p:cNvPr>
              <p:cNvPicPr>
                <a:picLocks noChangeAspect="1"/>
              </p:cNvPicPr>
              <p:nvPr/>
            </p:nvPicPr>
            <p:blipFill>
              <a:blip r:embed="rId6"/>
              <a:stretch>
                <a:fillRect/>
              </a:stretch>
            </p:blipFill>
            <p:spPr>
              <a:xfrm>
                <a:off x="2306436" y="1687489"/>
                <a:ext cx="367393" cy="228600"/>
              </a:xfrm>
              <a:prstGeom prst="rect">
                <a:avLst/>
              </a:prstGeom>
            </p:spPr>
          </p:pic>
          <p:pic>
            <p:nvPicPr>
              <p:cNvPr id="91" name="Picture 90">
                <a:extLst>
                  <a:ext uri="{FF2B5EF4-FFF2-40B4-BE49-F238E27FC236}">
                    <a16:creationId xmlns:a16="http://schemas.microsoft.com/office/drawing/2014/main" id="{EC60ACD2-B68C-9603-2478-8A10545AA536}"/>
                  </a:ext>
                </a:extLst>
              </p:cNvPr>
              <p:cNvPicPr>
                <a:picLocks noChangeAspect="1"/>
              </p:cNvPicPr>
              <p:nvPr/>
            </p:nvPicPr>
            <p:blipFill>
              <a:blip r:embed="rId7"/>
              <a:stretch>
                <a:fillRect/>
              </a:stretch>
            </p:blipFill>
            <p:spPr>
              <a:xfrm>
                <a:off x="3058121" y="3644968"/>
                <a:ext cx="389614" cy="228600"/>
              </a:xfrm>
              <a:prstGeom prst="rect">
                <a:avLst/>
              </a:prstGeom>
            </p:spPr>
          </p:pic>
          <p:pic>
            <p:nvPicPr>
              <p:cNvPr id="92" name="Picture 91">
                <a:extLst>
                  <a:ext uri="{FF2B5EF4-FFF2-40B4-BE49-F238E27FC236}">
                    <a16:creationId xmlns:a16="http://schemas.microsoft.com/office/drawing/2014/main" id="{129AAF91-B6A0-E420-2CF6-ECC42B2B3454}"/>
                  </a:ext>
                </a:extLst>
              </p:cNvPr>
              <p:cNvPicPr>
                <a:picLocks noChangeAspect="1"/>
              </p:cNvPicPr>
              <p:nvPr/>
            </p:nvPicPr>
            <p:blipFill>
              <a:blip r:embed="rId7"/>
              <a:stretch>
                <a:fillRect/>
              </a:stretch>
            </p:blipFill>
            <p:spPr>
              <a:xfrm>
                <a:off x="2638936" y="3644968"/>
                <a:ext cx="389614" cy="228600"/>
              </a:xfrm>
              <a:prstGeom prst="rect">
                <a:avLst/>
              </a:prstGeom>
            </p:spPr>
          </p:pic>
          <p:pic>
            <p:nvPicPr>
              <p:cNvPr id="93" name="Picture 92">
                <a:extLst>
                  <a:ext uri="{FF2B5EF4-FFF2-40B4-BE49-F238E27FC236}">
                    <a16:creationId xmlns:a16="http://schemas.microsoft.com/office/drawing/2014/main" id="{9E73E8A1-2925-E46B-632A-0C15BD12E64E}"/>
                  </a:ext>
                </a:extLst>
              </p:cNvPr>
              <p:cNvPicPr>
                <a:picLocks noChangeAspect="1"/>
              </p:cNvPicPr>
              <p:nvPr/>
            </p:nvPicPr>
            <p:blipFill>
              <a:blip r:embed="rId7"/>
              <a:stretch>
                <a:fillRect/>
              </a:stretch>
            </p:blipFill>
            <p:spPr>
              <a:xfrm>
                <a:off x="1593089" y="2540791"/>
                <a:ext cx="389614" cy="228600"/>
              </a:xfrm>
              <a:prstGeom prst="rect">
                <a:avLst/>
              </a:prstGeom>
            </p:spPr>
          </p:pic>
          <p:pic>
            <p:nvPicPr>
              <p:cNvPr id="94" name="Picture 93">
                <a:extLst>
                  <a:ext uri="{FF2B5EF4-FFF2-40B4-BE49-F238E27FC236}">
                    <a16:creationId xmlns:a16="http://schemas.microsoft.com/office/drawing/2014/main" id="{0C8D47C2-443B-D51F-645F-FE842B01785B}"/>
                  </a:ext>
                </a:extLst>
              </p:cNvPr>
              <p:cNvPicPr>
                <a:picLocks noChangeAspect="1"/>
              </p:cNvPicPr>
              <p:nvPr/>
            </p:nvPicPr>
            <p:blipFill>
              <a:blip r:embed="rId7"/>
              <a:stretch>
                <a:fillRect/>
              </a:stretch>
            </p:blipFill>
            <p:spPr>
              <a:xfrm>
                <a:off x="2330769" y="2542047"/>
                <a:ext cx="389614" cy="228600"/>
              </a:xfrm>
              <a:prstGeom prst="rect">
                <a:avLst/>
              </a:prstGeom>
            </p:spPr>
          </p:pic>
          <p:pic>
            <p:nvPicPr>
              <p:cNvPr id="95" name="Picture 94">
                <a:extLst>
                  <a:ext uri="{FF2B5EF4-FFF2-40B4-BE49-F238E27FC236}">
                    <a16:creationId xmlns:a16="http://schemas.microsoft.com/office/drawing/2014/main" id="{966C1763-9F5D-BE39-FC88-7C6DDC567880}"/>
                  </a:ext>
                </a:extLst>
              </p:cNvPr>
              <p:cNvPicPr>
                <a:picLocks noChangeAspect="1"/>
              </p:cNvPicPr>
              <p:nvPr/>
            </p:nvPicPr>
            <p:blipFill>
              <a:blip r:embed="rId7"/>
              <a:stretch>
                <a:fillRect/>
              </a:stretch>
            </p:blipFill>
            <p:spPr>
              <a:xfrm>
                <a:off x="2705739" y="2028118"/>
                <a:ext cx="389614" cy="228600"/>
              </a:xfrm>
              <a:prstGeom prst="rect">
                <a:avLst/>
              </a:prstGeom>
            </p:spPr>
          </p:pic>
          <p:pic>
            <p:nvPicPr>
              <p:cNvPr id="96" name="Picture 95">
                <a:extLst>
                  <a:ext uri="{FF2B5EF4-FFF2-40B4-BE49-F238E27FC236}">
                    <a16:creationId xmlns:a16="http://schemas.microsoft.com/office/drawing/2014/main" id="{2E188619-55D8-4988-3B58-E201CF68CA70}"/>
                  </a:ext>
                </a:extLst>
              </p:cNvPr>
              <p:cNvPicPr>
                <a:picLocks noChangeAspect="1"/>
              </p:cNvPicPr>
              <p:nvPr/>
            </p:nvPicPr>
            <p:blipFill>
              <a:blip r:embed="rId6"/>
              <a:stretch>
                <a:fillRect/>
              </a:stretch>
            </p:blipFill>
            <p:spPr>
              <a:xfrm>
                <a:off x="1660437" y="2059374"/>
                <a:ext cx="367393" cy="228600"/>
              </a:xfrm>
              <a:prstGeom prst="rect">
                <a:avLst/>
              </a:prstGeom>
            </p:spPr>
          </p:pic>
          <p:pic>
            <p:nvPicPr>
              <p:cNvPr id="97" name="Picture 96">
                <a:extLst>
                  <a:ext uri="{FF2B5EF4-FFF2-40B4-BE49-F238E27FC236}">
                    <a16:creationId xmlns:a16="http://schemas.microsoft.com/office/drawing/2014/main" id="{5A612DC8-776F-7EA2-C24E-2EEC7EF020A9}"/>
                  </a:ext>
                </a:extLst>
              </p:cNvPr>
              <p:cNvPicPr>
                <a:picLocks noChangeAspect="1"/>
              </p:cNvPicPr>
              <p:nvPr/>
            </p:nvPicPr>
            <p:blipFill>
              <a:blip r:embed="rId7"/>
              <a:stretch>
                <a:fillRect/>
              </a:stretch>
            </p:blipFill>
            <p:spPr>
              <a:xfrm>
                <a:off x="3984742" y="2748961"/>
                <a:ext cx="389614" cy="228600"/>
              </a:xfrm>
              <a:prstGeom prst="rect">
                <a:avLst/>
              </a:prstGeom>
            </p:spPr>
          </p:pic>
          <p:pic>
            <p:nvPicPr>
              <p:cNvPr id="98" name="Picture 97">
                <a:extLst>
                  <a:ext uri="{FF2B5EF4-FFF2-40B4-BE49-F238E27FC236}">
                    <a16:creationId xmlns:a16="http://schemas.microsoft.com/office/drawing/2014/main" id="{7D05FB0E-EEEF-CA97-2C5D-CC44EB842C35}"/>
                  </a:ext>
                </a:extLst>
              </p:cNvPr>
              <p:cNvPicPr>
                <a:picLocks noChangeAspect="1"/>
              </p:cNvPicPr>
              <p:nvPr/>
            </p:nvPicPr>
            <p:blipFill>
              <a:blip r:embed="rId8"/>
              <a:stretch>
                <a:fillRect/>
              </a:stretch>
            </p:blipFill>
            <p:spPr>
              <a:xfrm>
                <a:off x="2180665" y="4100188"/>
                <a:ext cx="1267070" cy="364682"/>
              </a:xfrm>
              <a:prstGeom prst="rect">
                <a:avLst/>
              </a:prstGeom>
            </p:spPr>
          </p:pic>
          <p:pic>
            <p:nvPicPr>
              <p:cNvPr id="99" name="Picture 98">
                <a:extLst>
                  <a:ext uri="{FF2B5EF4-FFF2-40B4-BE49-F238E27FC236}">
                    <a16:creationId xmlns:a16="http://schemas.microsoft.com/office/drawing/2014/main" id="{AC763969-E8AB-11D5-A573-98E25D39944C}"/>
                  </a:ext>
                </a:extLst>
              </p:cNvPr>
              <p:cNvPicPr>
                <a:picLocks noChangeAspect="1"/>
              </p:cNvPicPr>
              <p:nvPr/>
            </p:nvPicPr>
            <p:blipFill>
              <a:blip r:embed="rId8"/>
              <a:stretch>
                <a:fillRect/>
              </a:stretch>
            </p:blipFill>
            <p:spPr>
              <a:xfrm>
                <a:off x="163750" y="1040551"/>
                <a:ext cx="1267070" cy="364682"/>
              </a:xfrm>
              <a:prstGeom prst="rect">
                <a:avLst/>
              </a:prstGeom>
            </p:spPr>
          </p:pic>
          <p:pic>
            <p:nvPicPr>
              <p:cNvPr id="100" name="Picture 99">
                <a:extLst>
                  <a:ext uri="{FF2B5EF4-FFF2-40B4-BE49-F238E27FC236}">
                    <a16:creationId xmlns:a16="http://schemas.microsoft.com/office/drawing/2014/main" id="{C09DB6D7-DB3F-EAB6-EB57-FAD49DE51D46}"/>
                  </a:ext>
                </a:extLst>
              </p:cNvPr>
              <p:cNvPicPr>
                <a:picLocks noChangeAspect="1"/>
              </p:cNvPicPr>
              <p:nvPr/>
            </p:nvPicPr>
            <p:blipFill>
              <a:blip r:embed="rId8"/>
              <a:stretch>
                <a:fillRect/>
              </a:stretch>
            </p:blipFill>
            <p:spPr>
              <a:xfrm>
                <a:off x="2784586" y="2685410"/>
                <a:ext cx="1108785" cy="319125"/>
              </a:xfrm>
              <a:prstGeom prst="rect">
                <a:avLst/>
              </a:prstGeom>
            </p:spPr>
          </p:pic>
          <p:pic>
            <p:nvPicPr>
              <p:cNvPr id="101" name="Picture 100">
                <a:extLst>
                  <a:ext uri="{FF2B5EF4-FFF2-40B4-BE49-F238E27FC236}">
                    <a16:creationId xmlns:a16="http://schemas.microsoft.com/office/drawing/2014/main" id="{F8F99448-E772-BBA9-7111-98865FAF4783}"/>
                  </a:ext>
                </a:extLst>
              </p:cNvPr>
              <p:cNvPicPr>
                <a:picLocks noChangeAspect="1"/>
              </p:cNvPicPr>
              <p:nvPr/>
            </p:nvPicPr>
            <p:blipFill rotWithShape="1">
              <a:blip r:embed="rId5">
                <a:extLst>
                  <a:ext uri="{28A0092B-C50C-407E-A947-70E740481C1C}">
                    <a14:useLocalDpi xmlns:a14="http://schemas.microsoft.com/office/drawing/2010/main" val="0"/>
                  </a:ext>
                </a:extLst>
              </a:blip>
              <a:srcRect t="38174" b="41773"/>
              <a:stretch/>
            </p:blipFill>
            <p:spPr>
              <a:xfrm rot="5400000">
                <a:off x="401848" y="2791508"/>
                <a:ext cx="3699545" cy="141911"/>
              </a:xfrm>
              <a:prstGeom prst="rect">
                <a:avLst/>
              </a:prstGeom>
            </p:spPr>
          </p:pic>
          <p:pic>
            <p:nvPicPr>
              <p:cNvPr id="102" name="Picture 101">
                <a:extLst>
                  <a:ext uri="{FF2B5EF4-FFF2-40B4-BE49-F238E27FC236}">
                    <a16:creationId xmlns:a16="http://schemas.microsoft.com/office/drawing/2014/main" id="{A41B8167-1E89-78FE-C80C-13E76CD28C7B}"/>
                  </a:ext>
                </a:extLst>
              </p:cNvPr>
              <p:cNvPicPr>
                <a:picLocks noChangeAspect="1"/>
              </p:cNvPicPr>
              <p:nvPr/>
            </p:nvPicPr>
            <p:blipFill rotWithShape="1">
              <a:blip r:embed="rId9"/>
              <a:srcRect l="5539" t="12739" r="3794" b="8983"/>
              <a:stretch/>
            </p:blipFill>
            <p:spPr>
              <a:xfrm>
                <a:off x="208180" y="4118336"/>
                <a:ext cx="914279" cy="326902"/>
              </a:xfrm>
              <a:prstGeom prst="rect">
                <a:avLst/>
              </a:prstGeom>
            </p:spPr>
          </p:pic>
          <p:pic>
            <p:nvPicPr>
              <p:cNvPr id="103" name="Picture 102">
                <a:extLst>
                  <a:ext uri="{FF2B5EF4-FFF2-40B4-BE49-F238E27FC236}">
                    <a16:creationId xmlns:a16="http://schemas.microsoft.com/office/drawing/2014/main" id="{B9FFD406-61FB-CCCE-9B20-ABDB760C1E5C}"/>
                  </a:ext>
                </a:extLst>
              </p:cNvPr>
              <p:cNvPicPr>
                <a:picLocks noChangeAspect="1"/>
              </p:cNvPicPr>
              <p:nvPr/>
            </p:nvPicPr>
            <p:blipFill>
              <a:blip r:embed="rId6"/>
              <a:stretch>
                <a:fillRect/>
              </a:stretch>
            </p:blipFill>
            <p:spPr>
              <a:xfrm>
                <a:off x="1167478" y="4204711"/>
                <a:ext cx="367393" cy="228600"/>
              </a:xfrm>
              <a:prstGeom prst="rect">
                <a:avLst/>
              </a:prstGeom>
            </p:spPr>
          </p:pic>
          <p:pic>
            <p:nvPicPr>
              <p:cNvPr id="104" name="Picture 103">
                <a:extLst>
                  <a:ext uri="{FF2B5EF4-FFF2-40B4-BE49-F238E27FC236}">
                    <a16:creationId xmlns:a16="http://schemas.microsoft.com/office/drawing/2014/main" id="{40D9D48F-AA22-14FE-470E-DEE15CD7A240}"/>
                  </a:ext>
                </a:extLst>
              </p:cNvPr>
              <p:cNvPicPr>
                <a:picLocks noChangeAspect="1"/>
              </p:cNvPicPr>
              <p:nvPr/>
            </p:nvPicPr>
            <p:blipFill>
              <a:blip r:embed="rId6"/>
              <a:stretch>
                <a:fillRect/>
              </a:stretch>
            </p:blipFill>
            <p:spPr>
              <a:xfrm>
                <a:off x="1549884" y="4178602"/>
                <a:ext cx="367393" cy="228600"/>
              </a:xfrm>
              <a:prstGeom prst="rect">
                <a:avLst/>
              </a:prstGeom>
            </p:spPr>
          </p:pic>
          <p:pic>
            <p:nvPicPr>
              <p:cNvPr id="105" name="Picture 104">
                <a:extLst>
                  <a:ext uri="{FF2B5EF4-FFF2-40B4-BE49-F238E27FC236}">
                    <a16:creationId xmlns:a16="http://schemas.microsoft.com/office/drawing/2014/main" id="{3984BC4F-8B0A-5662-AABE-EF169FE6F6CA}"/>
                  </a:ext>
                </a:extLst>
              </p:cNvPr>
              <p:cNvPicPr>
                <a:picLocks noChangeAspect="1"/>
              </p:cNvPicPr>
              <p:nvPr/>
            </p:nvPicPr>
            <p:blipFill>
              <a:blip r:embed="rId7"/>
              <a:stretch>
                <a:fillRect/>
              </a:stretch>
            </p:blipFill>
            <p:spPr>
              <a:xfrm>
                <a:off x="1869879" y="4162812"/>
                <a:ext cx="289213" cy="228600"/>
              </a:xfrm>
              <a:prstGeom prst="rect">
                <a:avLst/>
              </a:prstGeom>
            </p:spPr>
          </p:pic>
          <p:pic>
            <p:nvPicPr>
              <p:cNvPr id="106" name="Picture 105">
                <a:extLst>
                  <a:ext uri="{FF2B5EF4-FFF2-40B4-BE49-F238E27FC236}">
                    <a16:creationId xmlns:a16="http://schemas.microsoft.com/office/drawing/2014/main" id="{45FAC1BE-6CA7-8275-66A7-0A9F03E411DC}"/>
                  </a:ext>
                </a:extLst>
              </p:cNvPr>
              <p:cNvPicPr>
                <a:picLocks noChangeAspect="1"/>
              </p:cNvPicPr>
              <p:nvPr/>
            </p:nvPicPr>
            <p:blipFill>
              <a:blip r:embed="rId6"/>
              <a:stretch>
                <a:fillRect/>
              </a:stretch>
            </p:blipFill>
            <p:spPr>
              <a:xfrm>
                <a:off x="283907" y="3226591"/>
                <a:ext cx="367393" cy="228600"/>
              </a:xfrm>
              <a:prstGeom prst="rect">
                <a:avLst/>
              </a:prstGeom>
            </p:spPr>
          </p:pic>
          <p:pic>
            <p:nvPicPr>
              <p:cNvPr id="107" name="Picture 106">
                <a:extLst>
                  <a:ext uri="{FF2B5EF4-FFF2-40B4-BE49-F238E27FC236}">
                    <a16:creationId xmlns:a16="http://schemas.microsoft.com/office/drawing/2014/main" id="{8016020D-3E6C-F882-957C-0DCAEF4C552E}"/>
                  </a:ext>
                </a:extLst>
              </p:cNvPr>
              <p:cNvPicPr>
                <a:picLocks noChangeAspect="1"/>
              </p:cNvPicPr>
              <p:nvPr/>
            </p:nvPicPr>
            <p:blipFill>
              <a:blip r:embed="rId6"/>
              <a:stretch>
                <a:fillRect/>
              </a:stretch>
            </p:blipFill>
            <p:spPr>
              <a:xfrm>
                <a:off x="728972" y="3226591"/>
                <a:ext cx="367393" cy="228600"/>
              </a:xfrm>
              <a:prstGeom prst="rect">
                <a:avLst/>
              </a:prstGeom>
            </p:spPr>
          </p:pic>
          <p:pic>
            <p:nvPicPr>
              <p:cNvPr id="108" name="Picture 107">
                <a:extLst>
                  <a:ext uri="{FF2B5EF4-FFF2-40B4-BE49-F238E27FC236}">
                    <a16:creationId xmlns:a16="http://schemas.microsoft.com/office/drawing/2014/main" id="{6F2D3F83-DD6B-AF0C-DA8B-9C70B3B037E4}"/>
                  </a:ext>
                </a:extLst>
              </p:cNvPr>
              <p:cNvPicPr>
                <a:picLocks noChangeAspect="1"/>
              </p:cNvPicPr>
              <p:nvPr/>
            </p:nvPicPr>
            <p:blipFill>
              <a:blip r:embed="rId6"/>
              <a:stretch>
                <a:fillRect/>
              </a:stretch>
            </p:blipFill>
            <p:spPr>
              <a:xfrm>
                <a:off x="1162607" y="3237120"/>
                <a:ext cx="367393" cy="228600"/>
              </a:xfrm>
              <a:prstGeom prst="rect">
                <a:avLst/>
              </a:prstGeom>
            </p:spPr>
          </p:pic>
          <p:pic>
            <p:nvPicPr>
              <p:cNvPr id="109" name="Picture 108">
                <a:extLst>
                  <a:ext uri="{FF2B5EF4-FFF2-40B4-BE49-F238E27FC236}">
                    <a16:creationId xmlns:a16="http://schemas.microsoft.com/office/drawing/2014/main" id="{7BA2A61B-6095-CE80-9692-E6DC508F49B1}"/>
                  </a:ext>
                </a:extLst>
              </p:cNvPr>
              <p:cNvPicPr>
                <a:picLocks noChangeAspect="1"/>
              </p:cNvPicPr>
              <p:nvPr/>
            </p:nvPicPr>
            <p:blipFill>
              <a:blip r:embed="rId7"/>
              <a:stretch>
                <a:fillRect/>
              </a:stretch>
            </p:blipFill>
            <p:spPr>
              <a:xfrm>
                <a:off x="1607672" y="3237120"/>
                <a:ext cx="389614" cy="228600"/>
              </a:xfrm>
              <a:prstGeom prst="rect">
                <a:avLst/>
              </a:prstGeom>
            </p:spPr>
          </p:pic>
          <p:pic>
            <p:nvPicPr>
              <p:cNvPr id="110" name="Picture 109">
                <a:extLst>
                  <a:ext uri="{FF2B5EF4-FFF2-40B4-BE49-F238E27FC236}">
                    <a16:creationId xmlns:a16="http://schemas.microsoft.com/office/drawing/2014/main" id="{18177B97-E8DA-1522-6322-53A6715F5DE8}"/>
                  </a:ext>
                </a:extLst>
              </p:cNvPr>
              <p:cNvPicPr>
                <a:picLocks noChangeAspect="1"/>
              </p:cNvPicPr>
              <p:nvPr/>
            </p:nvPicPr>
            <p:blipFill>
              <a:blip r:embed="rId6"/>
              <a:stretch>
                <a:fillRect/>
              </a:stretch>
            </p:blipFill>
            <p:spPr>
              <a:xfrm>
                <a:off x="2477508" y="1168410"/>
                <a:ext cx="367393" cy="228600"/>
              </a:xfrm>
              <a:prstGeom prst="rect">
                <a:avLst/>
              </a:prstGeom>
            </p:spPr>
          </p:pic>
          <p:pic>
            <p:nvPicPr>
              <p:cNvPr id="111" name="Picture 110">
                <a:extLst>
                  <a:ext uri="{FF2B5EF4-FFF2-40B4-BE49-F238E27FC236}">
                    <a16:creationId xmlns:a16="http://schemas.microsoft.com/office/drawing/2014/main" id="{8CCB430A-4528-387B-66CC-D02C36E1359D}"/>
                  </a:ext>
                </a:extLst>
              </p:cNvPr>
              <p:cNvPicPr>
                <a:picLocks noChangeAspect="1"/>
              </p:cNvPicPr>
              <p:nvPr/>
            </p:nvPicPr>
            <p:blipFill>
              <a:blip r:embed="rId6"/>
              <a:stretch>
                <a:fillRect/>
              </a:stretch>
            </p:blipFill>
            <p:spPr>
              <a:xfrm>
                <a:off x="2922573" y="1168410"/>
                <a:ext cx="367393" cy="228600"/>
              </a:xfrm>
              <a:prstGeom prst="rect">
                <a:avLst/>
              </a:prstGeom>
            </p:spPr>
          </p:pic>
          <p:pic>
            <p:nvPicPr>
              <p:cNvPr id="112" name="Picture 111">
                <a:extLst>
                  <a:ext uri="{FF2B5EF4-FFF2-40B4-BE49-F238E27FC236}">
                    <a16:creationId xmlns:a16="http://schemas.microsoft.com/office/drawing/2014/main" id="{91F10E2A-01D6-6CD0-14AD-4539D698074A}"/>
                  </a:ext>
                </a:extLst>
              </p:cNvPr>
              <p:cNvPicPr>
                <a:picLocks noChangeAspect="1"/>
              </p:cNvPicPr>
              <p:nvPr/>
            </p:nvPicPr>
            <p:blipFill>
              <a:blip r:embed="rId6"/>
              <a:stretch>
                <a:fillRect/>
              </a:stretch>
            </p:blipFill>
            <p:spPr>
              <a:xfrm>
                <a:off x="3356208" y="1178939"/>
                <a:ext cx="367393" cy="228600"/>
              </a:xfrm>
              <a:prstGeom prst="rect">
                <a:avLst/>
              </a:prstGeom>
            </p:spPr>
          </p:pic>
          <p:pic>
            <p:nvPicPr>
              <p:cNvPr id="113" name="Picture 112">
                <a:extLst>
                  <a:ext uri="{FF2B5EF4-FFF2-40B4-BE49-F238E27FC236}">
                    <a16:creationId xmlns:a16="http://schemas.microsoft.com/office/drawing/2014/main" id="{0BBECA5A-616D-3468-7E4B-B6310E070839}"/>
                  </a:ext>
                </a:extLst>
              </p:cNvPr>
              <p:cNvPicPr>
                <a:picLocks noChangeAspect="1"/>
              </p:cNvPicPr>
              <p:nvPr/>
            </p:nvPicPr>
            <p:blipFill>
              <a:blip r:embed="rId7"/>
              <a:stretch>
                <a:fillRect/>
              </a:stretch>
            </p:blipFill>
            <p:spPr>
              <a:xfrm>
                <a:off x="3801273" y="1178939"/>
                <a:ext cx="389614" cy="228600"/>
              </a:xfrm>
              <a:prstGeom prst="rect">
                <a:avLst/>
              </a:prstGeom>
            </p:spPr>
          </p:pic>
          <p:pic>
            <p:nvPicPr>
              <p:cNvPr id="114" name="Picture 113">
                <a:extLst>
                  <a:ext uri="{FF2B5EF4-FFF2-40B4-BE49-F238E27FC236}">
                    <a16:creationId xmlns:a16="http://schemas.microsoft.com/office/drawing/2014/main" id="{57535D3A-4762-C8DC-7E39-5677DA29F22E}"/>
                  </a:ext>
                </a:extLst>
              </p:cNvPr>
              <p:cNvPicPr>
                <a:picLocks noChangeAspect="1"/>
              </p:cNvPicPr>
              <p:nvPr/>
            </p:nvPicPr>
            <p:blipFill>
              <a:blip r:embed="rId6"/>
              <a:stretch>
                <a:fillRect/>
              </a:stretch>
            </p:blipFill>
            <p:spPr>
              <a:xfrm>
                <a:off x="2337990" y="2028118"/>
                <a:ext cx="367393" cy="228600"/>
              </a:xfrm>
              <a:prstGeom prst="rect">
                <a:avLst/>
              </a:prstGeom>
            </p:spPr>
          </p:pic>
          <p:pic>
            <p:nvPicPr>
              <p:cNvPr id="115" name="Picture 114">
                <a:extLst>
                  <a:ext uri="{FF2B5EF4-FFF2-40B4-BE49-F238E27FC236}">
                    <a16:creationId xmlns:a16="http://schemas.microsoft.com/office/drawing/2014/main" id="{EAE2E4AD-39A7-5488-BA9F-6049B0842FC1}"/>
                  </a:ext>
                </a:extLst>
              </p:cNvPr>
              <p:cNvPicPr>
                <a:picLocks noChangeAspect="1"/>
              </p:cNvPicPr>
              <p:nvPr/>
            </p:nvPicPr>
            <p:blipFill>
              <a:blip r:embed="rId6"/>
              <a:stretch>
                <a:fillRect/>
              </a:stretch>
            </p:blipFill>
            <p:spPr>
              <a:xfrm>
                <a:off x="3123560" y="2028118"/>
                <a:ext cx="367393" cy="228600"/>
              </a:xfrm>
              <a:prstGeom prst="rect">
                <a:avLst/>
              </a:prstGeom>
            </p:spPr>
          </p:pic>
          <p:pic>
            <p:nvPicPr>
              <p:cNvPr id="116" name="Picture 115">
                <a:extLst>
                  <a:ext uri="{FF2B5EF4-FFF2-40B4-BE49-F238E27FC236}">
                    <a16:creationId xmlns:a16="http://schemas.microsoft.com/office/drawing/2014/main" id="{B03A22B7-7ADA-23B7-1500-0905DA48E8F0}"/>
                  </a:ext>
                </a:extLst>
              </p:cNvPr>
              <p:cNvPicPr>
                <a:picLocks noChangeAspect="1"/>
              </p:cNvPicPr>
              <p:nvPr/>
            </p:nvPicPr>
            <p:blipFill>
              <a:blip r:embed="rId6"/>
              <a:stretch>
                <a:fillRect/>
              </a:stretch>
            </p:blipFill>
            <p:spPr>
              <a:xfrm>
                <a:off x="3557195" y="2038647"/>
                <a:ext cx="367393" cy="228600"/>
              </a:xfrm>
              <a:prstGeom prst="rect">
                <a:avLst/>
              </a:prstGeom>
            </p:spPr>
          </p:pic>
          <p:pic>
            <p:nvPicPr>
              <p:cNvPr id="117" name="Picture 116">
                <a:extLst>
                  <a:ext uri="{FF2B5EF4-FFF2-40B4-BE49-F238E27FC236}">
                    <a16:creationId xmlns:a16="http://schemas.microsoft.com/office/drawing/2014/main" id="{F5CEF163-12CE-6E77-3A27-4D23C8D1CE8E}"/>
                  </a:ext>
                </a:extLst>
              </p:cNvPr>
              <p:cNvPicPr>
                <a:picLocks noChangeAspect="1"/>
              </p:cNvPicPr>
              <p:nvPr/>
            </p:nvPicPr>
            <p:blipFill>
              <a:blip r:embed="rId7"/>
              <a:stretch>
                <a:fillRect/>
              </a:stretch>
            </p:blipFill>
            <p:spPr>
              <a:xfrm>
                <a:off x="4002260" y="2038647"/>
                <a:ext cx="389614" cy="228600"/>
              </a:xfrm>
              <a:prstGeom prst="rect">
                <a:avLst/>
              </a:prstGeom>
            </p:spPr>
          </p:pic>
          <p:pic>
            <p:nvPicPr>
              <p:cNvPr id="118" name="Picture 117">
                <a:extLst>
                  <a:ext uri="{FF2B5EF4-FFF2-40B4-BE49-F238E27FC236}">
                    <a16:creationId xmlns:a16="http://schemas.microsoft.com/office/drawing/2014/main" id="{DA5829A1-8D8B-A21B-5F3D-5A0A614E6026}"/>
                  </a:ext>
                </a:extLst>
              </p:cNvPr>
              <p:cNvPicPr>
                <a:picLocks noChangeAspect="1"/>
              </p:cNvPicPr>
              <p:nvPr/>
            </p:nvPicPr>
            <p:blipFill>
              <a:blip r:embed="rId6"/>
              <a:stretch>
                <a:fillRect/>
              </a:stretch>
            </p:blipFill>
            <p:spPr>
              <a:xfrm>
                <a:off x="269324" y="2778391"/>
                <a:ext cx="367393" cy="228600"/>
              </a:xfrm>
              <a:prstGeom prst="rect">
                <a:avLst/>
              </a:prstGeom>
            </p:spPr>
          </p:pic>
          <p:pic>
            <p:nvPicPr>
              <p:cNvPr id="119" name="Picture 118">
                <a:extLst>
                  <a:ext uri="{FF2B5EF4-FFF2-40B4-BE49-F238E27FC236}">
                    <a16:creationId xmlns:a16="http://schemas.microsoft.com/office/drawing/2014/main" id="{8B2B70AA-7938-6368-F80A-52D44A431B44}"/>
                  </a:ext>
                </a:extLst>
              </p:cNvPr>
              <p:cNvPicPr>
                <a:picLocks noChangeAspect="1"/>
              </p:cNvPicPr>
              <p:nvPr/>
            </p:nvPicPr>
            <p:blipFill>
              <a:blip r:embed="rId6"/>
              <a:stretch>
                <a:fillRect/>
              </a:stretch>
            </p:blipFill>
            <p:spPr>
              <a:xfrm>
                <a:off x="714389" y="2778391"/>
                <a:ext cx="367393" cy="228600"/>
              </a:xfrm>
              <a:prstGeom prst="rect">
                <a:avLst/>
              </a:prstGeom>
            </p:spPr>
          </p:pic>
          <p:pic>
            <p:nvPicPr>
              <p:cNvPr id="120" name="Picture 119">
                <a:extLst>
                  <a:ext uri="{FF2B5EF4-FFF2-40B4-BE49-F238E27FC236}">
                    <a16:creationId xmlns:a16="http://schemas.microsoft.com/office/drawing/2014/main" id="{FF2FBA75-BF5C-CFC7-75AB-DAAE4E3C1A73}"/>
                  </a:ext>
                </a:extLst>
              </p:cNvPr>
              <p:cNvPicPr>
                <a:picLocks noChangeAspect="1"/>
              </p:cNvPicPr>
              <p:nvPr/>
            </p:nvPicPr>
            <p:blipFill>
              <a:blip r:embed="rId6"/>
              <a:stretch>
                <a:fillRect/>
              </a:stretch>
            </p:blipFill>
            <p:spPr>
              <a:xfrm>
                <a:off x="1148024" y="2788920"/>
                <a:ext cx="367393" cy="228600"/>
              </a:xfrm>
              <a:prstGeom prst="rect">
                <a:avLst/>
              </a:prstGeom>
            </p:spPr>
          </p:pic>
          <p:pic>
            <p:nvPicPr>
              <p:cNvPr id="121" name="Picture 120">
                <a:extLst>
                  <a:ext uri="{FF2B5EF4-FFF2-40B4-BE49-F238E27FC236}">
                    <a16:creationId xmlns:a16="http://schemas.microsoft.com/office/drawing/2014/main" id="{808636B3-379C-2DE3-C7D1-614AD5928606}"/>
                  </a:ext>
                </a:extLst>
              </p:cNvPr>
              <p:cNvPicPr>
                <a:picLocks noChangeAspect="1"/>
              </p:cNvPicPr>
              <p:nvPr/>
            </p:nvPicPr>
            <p:blipFill>
              <a:blip r:embed="rId7"/>
              <a:stretch>
                <a:fillRect/>
              </a:stretch>
            </p:blipFill>
            <p:spPr>
              <a:xfrm>
                <a:off x="1593089" y="2788920"/>
                <a:ext cx="389614" cy="228600"/>
              </a:xfrm>
              <a:prstGeom prst="rect">
                <a:avLst/>
              </a:prstGeom>
            </p:spPr>
          </p:pic>
          <p:pic>
            <p:nvPicPr>
              <p:cNvPr id="122" name="Picture 121">
                <a:extLst>
                  <a:ext uri="{FF2B5EF4-FFF2-40B4-BE49-F238E27FC236}">
                    <a16:creationId xmlns:a16="http://schemas.microsoft.com/office/drawing/2014/main" id="{E1D1A8C9-C5DB-FC98-2427-C5D984527620}"/>
                  </a:ext>
                </a:extLst>
              </p:cNvPr>
              <p:cNvPicPr>
                <a:picLocks noChangeAspect="1"/>
              </p:cNvPicPr>
              <p:nvPr/>
            </p:nvPicPr>
            <p:blipFill>
              <a:blip r:embed="rId10"/>
              <a:stretch>
                <a:fillRect/>
              </a:stretch>
            </p:blipFill>
            <p:spPr>
              <a:xfrm>
                <a:off x="611151" y="1657883"/>
                <a:ext cx="1001323" cy="282426"/>
              </a:xfrm>
              <a:prstGeom prst="rect">
                <a:avLst/>
              </a:prstGeom>
            </p:spPr>
          </p:pic>
          <p:pic>
            <p:nvPicPr>
              <p:cNvPr id="123" name="Picture 122">
                <a:extLst>
                  <a:ext uri="{FF2B5EF4-FFF2-40B4-BE49-F238E27FC236}">
                    <a16:creationId xmlns:a16="http://schemas.microsoft.com/office/drawing/2014/main" id="{196437CF-6C80-DFD7-2D67-EAEFB54F4031}"/>
                  </a:ext>
                </a:extLst>
              </p:cNvPr>
              <p:cNvPicPr>
                <a:picLocks noChangeAspect="1"/>
              </p:cNvPicPr>
              <p:nvPr/>
            </p:nvPicPr>
            <p:blipFill>
              <a:blip r:embed="rId6"/>
              <a:stretch>
                <a:fillRect/>
              </a:stretch>
            </p:blipFill>
            <p:spPr>
              <a:xfrm>
                <a:off x="1634047" y="1683922"/>
                <a:ext cx="367393" cy="228600"/>
              </a:xfrm>
              <a:prstGeom prst="rect">
                <a:avLst/>
              </a:prstGeom>
            </p:spPr>
          </p:pic>
          <p:pic>
            <p:nvPicPr>
              <p:cNvPr id="124" name="Picture 123">
                <a:extLst>
                  <a:ext uri="{FF2B5EF4-FFF2-40B4-BE49-F238E27FC236}">
                    <a16:creationId xmlns:a16="http://schemas.microsoft.com/office/drawing/2014/main" id="{2FB0BE5E-8132-E5A5-0A6D-76F709E5B5CB}"/>
                  </a:ext>
                </a:extLst>
              </p:cNvPr>
              <p:cNvPicPr>
                <a:picLocks noChangeAspect="1"/>
              </p:cNvPicPr>
              <p:nvPr/>
            </p:nvPicPr>
            <p:blipFill>
              <a:blip r:embed="rId6"/>
              <a:stretch>
                <a:fillRect/>
              </a:stretch>
            </p:blipFill>
            <p:spPr>
              <a:xfrm>
                <a:off x="1239674" y="2040133"/>
                <a:ext cx="367393" cy="228600"/>
              </a:xfrm>
              <a:prstGeom prst="rect">
                <a:avLst/>
              </a:prstGeom>
            </p:spPr>
          </p:pic>
          <p:pic>
            <p:nvPicPr>
              <p:cNvPr id="125" name="Picture 124">
                <a:extLst>
                  <a:ext uri="{FF2B5EF4-FFF2-40B4-BE49-F238E27FC236}">
                    <a16:creationId xmlns:a16="http://schemas.microsoft.com/office/drawing/2014/main" id="{A607ABCD-9160-4791-74EB-F7977EF0AF74}"/>
                  </a:ext>
                </a:extLst>
              </p:cNvPr>
              <p:cNvPicPr>
                <a:picLocks noChangeAspect="1"/>
              </p:cNvPicPr>
              <p:nvPr/>
            </p:nvPicPr>
            <p:blipFill>
              <a:blip r:embed="rId6"/>
              <a:stretch>
                <a:fillRect/>
              </a:stretch>
            </p:blipFill>
            <p:spPr>
              <a:xfrm>
                <a:off x="875341" y="2023099"/>
                <a:ext cx="367393" cy="228600"/>
              </a:xfrm>
              <a:prstGeom prst="rect">
                <a:avLst/>
              </a:prstGeom>
            </p:spPr>
          </p:pic>
          <p:pic>
            <p:nvPicPr>
              <p:cNvPr id="126" name="Picture 125">
                <a:extLst>
                  <a:ext uri="{FF2B5EF4-FFF2-40B4-BE49-F238E27FC236}">
                    <a16:creationId xmlns:a16="http://schemas.microsoft.com/office/drawing/2014/main" id="{4597FD8B-6B04-B8D0-4CCD-D272CDD1BA9B}"/>
                  </a:ext>
                </a:extLst>
              </p:cNvPr>
              <p:cNvPicPr>
                <a:picLocks noChangeAspect="1"/>
              </p:cNvPicPr>
              <p:nvPr/>
            </p:nvPicPr>
            <p:blipFill>
              <a:blip r:embed="rId7"/>
              <a:stretch>
                <a:fillRect/>
              </a:stretch>
            </p:blipFill>
            <p:spPr>
              <a:xfrm>
                <a:off x="355202" y="2009805"/>
                <a:ext cx="389614" cy="228600"/>
              </a:xfrm>
              <a:prstGeom prst="rect">
                <a:avLst/>
              </a:prstGeom>
            </p:spPr>
          </p:pic>
          <p:pic>
            <p:nvPicPr>
              <p:cNvPr id="127" name="Picture 126">
                <a:extLst>
                  <a:ext uri="{FF2B5EF4-FFF2-40B4-BE49-F238E27FC236}">
                    <a16:creationId xmlns:a16="http://schemas.microsoft.com/office/drawing/2014/main" id="{1B35FF46-40F6-51CD-8588-305DE2653E8A}"/>
                  </a:ext>
                </a:extLst>
              </p:cNvPr>
              <p:cNvPicPr>
                <a:picLocks noChangeAspect="1"/>
              </p:cNvPicPr>
              <p:nvPr/>
            </p:nvPicPr>
            <p:blipFill>
              <a:blip r:embed="rId11"/>
              <a:stretch>
                <a:fillRect/>
              </a:stretch>
            </p:blipFill>
            <p:spPr>
              <a:xfrm>
                <a:off x="2928987" y="1654523"/>
                <a:ext cx="1469257" cy="259640"/>
              </a:xfrm>
              <a:prstGeom prst="rect">
                <a:avLst/>
              </a:prstGeom>
            </p:spPr>
          </p:pic>
        </p:grpSp>
        <p:sp>
          <p:nvSpPr>
            <p:cNvPr id="128" name="Rectangle 127">
              <a:extLst>
                <a:ext uri="{FF2B5EF4-FFF2-40B4-BE49-F238E27FC236}">
                  <a16:creationId xmlns:a16="http://schemas.microsoft.com/office/drawing/2014/main" id="{BE61AEBD-45AF-8674-BFCD-1322B295E7D5}"/>
                </a:ext>
              </a:extLst>
            </p:cNvPr>
            <p:cNvSpPr/>
            <p:nvPr/>
          </p:nvSpPr>
          <p:spPr>
            <a:xfrm>
              <a:off x="257750" y="2531647"/>
              <a:ext cx="389614" cy="248129"/>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angle 129">
              <a:extLst>
                <a:ext uri="{FF2B5EF4-FFF2-40B4-BE49-F238E27FC236}">
                  <a16:creationId xmlns:a16="http://schemas.microsoft.com/office/drawing/2014/main" id="{E2C5F242-7FCA-877D-EBDF-960C188B48C1}"/>
                </a:ext>
              </a:extLst>
            </p:cNvPr>
            <p:cNvSpPr/>
            <p:nvPr/>
          </p:nvSpPr>
          <p:spPr>
            <a:xfrm>
              <a:off x="1278299" y="2007333"/>
              <a:ext cx="389614" cy="248129"/>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Rectangle 130">
              <a:extLst>
                <a:ext uri="{FF2B5EF4-FFF2-40B4-BE49-F238E27FC236}">
                  <a16:creationId xmlns:a16="http://schemas.microsoft.com/office/drawing/2014/main" id="{6699B6F5-2202-2511-8C48-00DE56D1C20F}"/>
                </a:ext>
              </a:extLst>
            </p:cNvPr>
            <p:cNvSpPr/>
            <p:nvPr/>
          </p:nvSpPr>
          <p:spPr>
            <a:xfrm>
              <a:off x="1111286" y="2769247"/>
              <a:ext cx="389614" cy="232875"/>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Rectangle 131">
              <a:extLst>
                <a:ext uri="{FF2B5EF4-FFF2-40B4-BE49-F238E27FC236}">
                  <a16:creationId xmlns:a16="http://schemas.microsoft.com/office/drawing/2014/main" id="{22B1E532-2519-5B4F-2505-D2D558BDCF64}"/>
                </a:ext>
              </a:extLst>
            </p:cNvPr>
            <p:cNvSpPr/>
            <p:nvPr/>
          </p:nvSpPr>
          <p:spPr>
            <a:xfrm>
              <a:off x="197144" y="1665229"/>
              <a:ext cx="389614" cy="248129"/>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Rectangle 183">
              <a:extLst>
                <a:ext uri="{FF2B5EF4-FFF2-40B4-BE49-F238E27FC236}">
                  <a16:creationId xmlns:a16="http://schemas.microsoft.com/office/drawing/2014/main" id="{21B54119-8E90-E26D-C951-DF79DD53DF6E}"/>
                </a:ext>
              </a:extLst>
            </p:cNvPr>
            <p:cNvSpPr/>
            <p:nvPr/>
          </p:nvSpPr>
          <p:spPr>
            <a:xfrm>
              <a:off x="3352970" y="1155523"/>
              <a:ext cx="389614" cy="248129"/>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Rectangle 184">
              <a:extLst>
                <a:ext uri="{FF2B5EF4-FFF2-40B4-BE49-F238E27FC236}">
                  <a16:creationId xmlns:a16="http://schemas.microsoft.com/office/drawing/2014/main" id="{61184343-EA9C-EEA7-F417-B9DAB1E2383C}"/>
                </a:ext>
              </a:extLst>
            </p:cNvPr>
            <p:cNvSpPr/>
            <p:nvPr/>
          </p:nvSpPr>
          <p:spPr>
            <a:xfrm>
              <a:off x="2350798" y="1998827"/>
              <a:ext cx="389614" cy="248129"/>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Rectangle 236">
              <a:extLst>
                <a:ext uri="{FF2B5EF4-FFF2-40B4-BE49-F238E27FC236}">
                  <a16:creationId xmlns:a16="http://schemas.microsoft.com/office/drawing/2014/main" id="{91548CCA-10A9-95D1-63C4-F9943E6B3B67}"/>
                </a:ext>
              </a:extLst>
            </p:cNvPr>
            <p:cNvSpPr/>
            <p:nvPr/>
          </p:nvSpPr>
          <p:spPr>
            <a:xfrm>
              <a:off x="3529727" y="2007333"/>
              <a:ext cx="389614" cy="248129"/>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8" name="Rectangle 237">
              <a:extLst>
                <a:ext uri="{FF2B5EF4-FFF2-40B4-BE49-F238E27FC236}">
                  <a16:creationId xmlns:a16="http://schemas.microsoft.com/office/drawing/2014/main" id="{27348265-76B5-A1DE-58E4-C673DEA8125A}"/>
                </a:ext>
              </a:extLst>
            </p:cNvPr>
            <p:cNvSpPr/>
            <p:nvPr/>
          </p:nvSpPr>
          <p:spPr>
            <a:xfrm>
              <a:off x="2458121" y="1173340"/>
              <a:ext cx="389614" cy="248129"/>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0" name="Rectangle 239">
              <a:extLst>
                <a:ext uri="{FF2B5EF4-FFF2-40B4-BE49-F238E27FC236}">
                  <a16:creationId xmlns:a16="http://schemas.microsoft.com/office/drawing/2014/main" id="{5482A3D4-1B0D-B92B-905A-9A806FC6271A}"/>
                </a:ext>
              </a:extLst>
            </p:cNvPr>
            <p:cNvSpPr/>
            <p:nvPr/>
          </p:nvSpPr>
          <p:spPr>
            <a:xfrm>
              <a:off x="2631450" y="3635824"/>
              <a:ext cx="389614" cy="248129"/>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1" name="Rectangle 240">
              <a:extLst>
                <a:ext uri="{FF2B5EF4-FFF2-40B4-BE49-F238E27FC236}">
                  <a16:creationId xmlns:a16="http://schemas.microsoft.com/office/drawing/2014/main" id="{E2B7F5E6-C5CD-0252-463B-3499C75AF008}"/>
                </a:ext>
              </a:extLst>
            </p:cNvPr>
            <p:cNvSpPr/>
            <p:nvPr/>
          </p:nvSpPr>
          <p:spPr>
            <a:xfrm>
              <a:off x="3437964" y="3626060"/>
              <a:ext cx="389614" cy="248129"/>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2" name="Rectangle 241">
              <a:extLst>
                <a:ext uri="{FF2B5EF4-FFF2-40B4-BE49-F238E27FC236}">
                  <a16:creationId xmlns:a16="http://schemas.microsoft.com/office/drawing/2014/main" id="{D24219D2-0E8A-F5A1-A9EB-80B2D030CFDA}"/>
                </a:ext>
              </a:extLst>
            </p:cNvPr>
            <p:cNvSpPr/>
            <p:nvPr/>
          </p:nvSpPr>
          <p:spPr>
            <a:xfrm>
              <a:off x="1862128" y="4145072"/>
              <a:ext cx="310956" cy="232982"/>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5" name="TextBox 244">
            <a:extLst>
              <a:ext uri="{FF2B5EF4-FFF2-40B4-BE49-F238E27FC236}">
                <a16:creationId xmlns:a16="http://schemas.microsoft.com/office/drawing/2014/main" id="{68463B55-FC8F-C2E2-68EE-F0254D5298C3}"/>
              </a:ext>
            </a:extLst>
          </p:cNvPr>
          <p:cNvSpPr txBox="1"/>
          <p:nvPr/>
        </p:nvSpPr>
        <p:spPr>
          <a:xfrm>
            <a:off x="628650" y="614857"/>
            <a:ext cx="7886699" cy="646331"/>
          </a:xfrm>
          <a:prstGeom prst="rect">
            <a:avLst/>
          </a:prstGeom>
          <a:solidFill>
            <a:schemeClr val="accent4">
              <a:lumMod val="60000"/>
              <a:lumOff val="40000"/>
            </a:schemeClr>
          </a:solidFill>
        </p:spPr>
        <p:txBody>
          <a:bodyPr wrap="square">
            <a:spAutoFit/>
          </a:bodyPr>
          <a:lstStyle/>
          <a:p>
            <a:r>
              <a:rPr lang="en-US" dirty="0">
                <a:latin typeface="Arial" panose="020B0604020202020204" pitchFamily="34" charset="0"/>
                <a:ea typeface="Calibri" panose="020F0502020204030204" pitchFamily="34" charset="0"/>
              </a:rPr>
              <a:t>R</a:t>
            </a:r>
            <a:r>
              <a:rPr lang="en-US" sz="1800" dirty="0">
                <a:effectLst/>
                <a:latin typeface="Arial" panose="020B0604020202020204" pitchFamily="34" charset="0"/>
                <a:ea typeface="Calibri" panose="020F0502020204030204" pitchFamily="34" charset="0"/>
              </a:rPr>
              <a:t>oad within selected neighborhoods, systematic selection of each third house’ with a garden or at leas one plant species  </a:t>
            </a:r>
            <a:endParaRPr lang="en-US" dirty="0"/>
          </a:p>
        </p:txBody>
      </p:sp>
      <p:pic>
        <p:nvPicPr>
          <p:cNvPr id="3" name="Picture 2">
            <a:extLst>
              <a:ext uri="{FF2B5EF4-FFF2-40B4-BE49-F238E27FC236}">
                <a16:creationId xmlns:a16="http://schemas.microsoft.com/office/drawing/2014/main" id="{F11880FF-AE22-3843-7933-74373263C3C3}"/>
              </a:ext>
            </a:extLst>
          </p:cNvPr>
          <p:cNvPicPr>
            <a:picLocks noChangeAspect="1"/>
          </p:cNvPicPr>
          <p:nvPr/>
        </p:nvPicPr>
        <p:blipFill>
          <a:blip r:embed="rId12"/>
          <a:stretch>
            <a:fillRect/>
          </a:stretch>
        </p:blipFill>
        <p:spPr>
          <a:xfrm>
            <a:off x="5051080" y="1441346"/>
            <a:ext cx="3416442" cy="3782490"/>
          </a:xfrm>
          <a:prstGeom prst="rect">
            <a:avLst/>
          </a:prstGeom>
        </p:spPr>
      </p:pic>
      <p:sp>
        <p:nvSpPr>
          <p:cNvPr id="2" name="TextBox 1">
            <a:extLst>
              <a:ext uri="{FF2B5EF4-FFF2-40B4-BE49-F238E27FC236}">
                <a16:creationId xmlns:a16="http://schemas.microsoft.com/office/drawing/2014/main" id="{702A5790-5E55-139B-1725-5D0D392B6CF9}"/>
              </a:ext>
            </a:extLst>
          </p:cNvPr>
          <p:cNvSpPr txBox="1"/>
          <p:nvPr/>
        </p:nvSpPr>
        <p:spPr>
          <a:xfrm>
            <a:off x="5371975" y="4888674"/>
            <a:ext cx="1451151" cy="369332"/>
          </a:xfrm>
          <a:prstGeom prst="rect">
            <a:avLst/>
          </a:prstGeom>
          <a:noFill/>
        </p:spPr>
        <p:txBody>
          <a:bodyPr wrap="square" rtlCol="0">
            <a:spAutoFit/>
          </a:bodyPr>
          <a:lstStyle/>
          <a:p>
            <a:r>
              <a:rPr lang="en-US" b="1" dirty="0"/>
              <a:t>945 houses</a:t>
            </a:r>
          </a:p>
        </p:txBody>
      </p:sp>
      <p:pic>
        <p:nvPicPr>
          <p:cNvPr id="4" name="Picture 3">
            <a:extLst>
              <a:ext uri="{FF2B5EF4-FFF2-40B4-BE49-F238E27FC236}">
                <a16:creationId xmlns:a16="http://schemas.microsoft.com/office/drawing/2014/main" id="{84620DDE-82CC-D789-9995-0E67DF709D53}"/>
              </a:ext>
            </a:extLst>
          </p:cNvPr>
          <p:cNvPicPr>
            <a:picLocks noChangeAspect="1"/>
          </p:cNvPicPr>
          <p:nvPr/>
        </p:nvPicPr>
        <p:blipFill>
          <a:blip r:embed="rId13"/>
          <a:stretch>
            <a:fillRect/>
          </a:stretch>
        </p:blipFill>
        <p:spPr>
          <a:xfrm>
            <a:off x="7077238" y="4746438"/>
            <a:ext cx="1352739" cy="504895"/>
          </a:xfrm>
          <a:prstGeom prst="rect">
            <a:avLst/>
          </a:prstGeom>
        </p:spPr>
      </p:pic>
      <p:pic>
        <p:nvPicPr>
          <p:cNvPr id="6" name="Picture 2">
            <a:extLst>
              <a:ext uri="{FF2B5EF4-FFF2-40B4-BE49-F238E27FC236}">
                <a16:creationId xmlns:a16="http://schemas.microsoft.com/office/drawing/2014/main" id="{1A669718-F7DD-A030-972A-7E07DF56E2F9}"/>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186835" y="6420680"/>
            <a:ext cx="1099308" cy="29181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17360BE3-D052-3C2B-5AB1-0CE425C7DA0D}"/>
              </a:ext>
            </a:extLst>
          </p:cNvPr>
          <p:cNvPicPr>
            <a:picLocks noChangeAspect="1"/>
          </p:cNvPicPr>
          <p:nvPr/>
        </p:nvPicPr>
        <p:blipFill>
          <a:blip r:embed="rId15"/>
          <a:stretch>
            <a:fillRect/>
          </a:stretch>
        </p:blipFill>
        <p:spPr>
          <a:xfrm>
            <a:off x="5323666" y="6420680"/>
            <a:ext cx="831712" cy="341259"/>
          </a:xfrm>
          <a:prstGeom prst="rect">
            <a:avLst/>
          </a:prstGeom>
        </p:spPr>
      </p:pic>
      <p:sp>
        <p:nvSpPr>
          <p:cNvPr id="8" name="TextBox 7">
            <a:extLst>
              <a:ext uri="{FF2B5EF4-FFF2-40B4-BE49-F238E27FC236}">
                <a16:creationId xmlns:a16="http://schemas.microsoft.com/office/drawing/2014/main" id="{2388DA93-160F-93E4-771F-FFDEB2A42571}"/>
              </a:ext>
            </a:extLst>
          </p:cNvPr>
          <p:cNvSpPr txBox="1"/>
          <p:nvPr/>
        </p:nvSpPr>
        <p:spPr>
          <a:xfrm>
            <a:off x="628650" y="5454826"/>
            <a:ext cx="6626197" cy="913070"/>
          </a:xfrm>
          <a:prstGeom prst="rect">
            <a:avLst/>
          </a:prstGeom>
          <a:noFill/>
        </p:spPr>
        <p:txBody>
          <a:bodyPr wrap="square">
            <a:spAutoFit/>
          </a:bodyPr>
          <a:lstStyle/>
          <a:p>
            <a:pPr algn="just">
              <a:spcAft>
                <a:spcPts val="800"/>
              </a:spcAft>
              <a:buNone/>
            </a:pPr>
            <a:r>
              <a:rPr lang="en-GB" sz="1000" b="1" i="1" dirty="0">
                <a:effectLst/>
                <a:latin typeface="Arial" panose="020B0604020202020204" pitchFamily="34" charset="0"/>
                <a:ea typeface="Calibri" panose="020F0502020204030204" pitchFamily="34" charset="0"/>
                <a:cs typeface="Arial" panose="020B0604020202020204" pitchFamily="34" charset="0"/>
              </a:rPr>
              <a:t>Z</a:t>
            </a:r>
            <a:r>
              <a:rPr lang="en-GB" sz="1000" b="1" dirty="0">
                <a:effectLst/>
                <a:latin typeface="Arial" panose="020B0604020202020204" pitchFamily="34" charset="0"/>
                <a:ea typeface="Calibri" panose="020F0502020204030204" pitchFamily="34" charset="0"/>
                <a:cs typeface="Arial" panose="020B0604020202020204" pitchFamily="34" charset="0"/>
              </a:rPr>
              <a:t> is the confidence degree accepted (usually 1.96 for a 95% confidence degree).</a:t>
            </a:r>
            <a:endParaRPr lang="en-US" sz="1000" b="1" dirty="0">
              <a:latin typeface="Arial" panose="020B0604020202020204" pitchFamily="34" charset="0"/>
              <a:ea typeface="Calibri" panose="020F0502020204030204" pitchFamily="34" charset="0"/>
              <a:cs typeface="Arial" panose="020B0604020202020204" pitchFamily="34" charset="0"/>
            </a:endParaRPr>
          </a:p>
          <a:p>
            <a:pPr algn="just">
              <a:spcAft>
                <a:spcPts val="800"/>
              </a:spcAft>
              <a:buNone/>
            </a:pPr>
            <a:r>
              <a:rPr lang="en-GB" sz="1000" b="1" i="1" dirty="0">
                <a:effectLst/>
                <a:latin typeface="Arial" panose="020B0604020202020204" pitchFamily="34" charset="0"/>
                <a:ea typeface="Calibri" panose="020F0502020204030204" pitchFamily="34" charset="0"/>
                <a:cs typeface="Arial" panose="020B0604020202020204" pitchFamily="34" charset="0"/>
              </a:rPr>
              <a:t>p </a:t>
            </a:r>
            <a:r>
              <a:rPr lang="en-GB" sz="1000" b="1" dirty="0">
                <a:effectLst/>
                <a:latin typeface="Arial" panose="020B0604020202020204" pitchFamily="34" charset="0"/>
                <a:ea typeface="Calibri" panose="020F0502020204030204" pitchFamily="34" charset="0"/>
                <a:cs typeface="Arial" panose="020B0604020202020204" pitchFamily="34" charset="0"/>
              </a:rPr>
              <a:t>is the proportion of people (head of the household) with the correct estimated behaviour (</a:t>
            </a:r>
            <a:r>
              <a:rPr lang="en-GB" sz="1000" b="1" i="1" dirty="0">
                <a:effectLst/>
                <a:latin typeface="Arial" panose="020B0604020202020204" pitchFamily="34" charset="0"/>
                <a:ea typeface="Calibri" panose="020F0502020204030204" pitchFamily="34" charset="0"/>
                <a:cs typeface="Arial" panose="020B0604020202020204" pitchFamily="34" charset="0"/>
              </a:rPr>
              <a:t>p = n/N</a:t>
            </a:r>
            <a:r>
              <a:rPr lang="en-GB" sz="1000" b="1" dirty="0">
                <a:effectLst/>
                <a:latin typeface="Arial" panose="020B0604020202020204" pitchFamily="34" charset="0"/>
                <a:ea typeface="Calibri" panose="020F0502020204030204" pitchFamily="34" charset="0"/>
                <a:cs typeface="Arial" panose="020B0604020202020204" pitchFamily="34" charset="0"/>
              </a:rPr>
              <a:t>).</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p>
            <a:pPr algn="just">
              <a:spcAft>
                <a:spcPts val="800"/>
              </a:spcAft>
            </a:pPr>
            <a:r>
              <a:rPr lang="en-GB" sz="1000" b="1" i="1" dirty="0">
                <a:effectLst/>
                <a:latin typeface="Arial" panose="020B0604020202020204" pitchFamily="34" charset="0"/>
                <a:ea typeface="Calibri" panose="020F0502020204030204" pitchFamily="34" charset="0"/>
                <a:cs typeface="Arial" panose="020B0604020202020204" pitchFamily="34" charset="0"/>
              </a:rPr>
              <a:t>N</a:t>
            </a:r>
            <a:r>
              <a:rPr lang="en-GB" sz="1000" b="1" dirty="0">
                <a:effectLst/>
                <a:latin typeface="Arial" panose="020B0604020202020204" pitchFamily="34" charset="0"/>
                <a:ea typeface="Calibri" panose="020F0502020204030204" pitchFamily="34" charset="0"/>
                <a:cs typeface="Arial" panose="020B0604020202020204" pitchFamily="34" charset="0"/>
              </a:rPr>
              <a:t> is the size of the population under study. For this study, the maximum proportion of 50% has been chosen. </a:t>
            </a:r>
            <a:endParaRPr lang="en-US" sz="1000" b="1" dirty="0">
              <a:effectLst/>
              <a:latin typeface="Arial" panose="020B0604020202020204" pitchFamily="34" charset="0"/>
              <a:ea typeface="Calibri" panose="020F0502020204030204" pitchFamily="34" charset="0"/>
              <a:cs typeface="Arial" panose="020B0604020202020204" pitchFamily="34" charset="0"/>
            </a:endParaRPr>
          </a:p>
        </p:txBody>
      </p:sp>
      <p:sp>
        <p:nvSpPr>
          <p:cNvPr id="9" name="TextBox 8">
            <a:extLst>
              <a:ext uri="{FF2B5EF4-FFF2-40B4-BE49-F238E27FC236}">
                <a16:creationId xmlns:a16="http://schemas.microsoft.com/office/drawing/2014/main" id="{6492352E-8560-878C-CD7C-3B8EB9151673}"/>
              </a:ext>
            </a:extLst>
          </p:cNvPr>
          <p:cNvSpPr txBox="1"/>
          <p:nvPr/>
        </p:nvSpPr>
        <p:spPr>
          <a:xfrm>
            <a:off x="6817599" y="1587130"/>
            <a:ext cx="1744465" cy="400110"/>
          </a:xfrm>
          <a:prstGeom prst="rect">
            <a:avLst/>
          </a:prstGeom>
          <a:noFill/>
        </p:spPr>
        <p:txBody>
          <a:bodyPr wrap="square">
            <a:spAutoFit/>
          </a:bodyPr>
          <a:lstStyle/>
          <a:p>
            <a:r>
              <a:rPr lang="en-US" sz="1000" b="1" dirty="0">
                <a:latin typeface="Arial" panose="020B0604020202020204" pitchFamily="34" charset="0"/>
                <a:ea typeface="Calibri" panose="020F0502020204030204" pitchFamily="34" charset="0"/>
              </a:rPr>
              <a:t>Parakou- 386 households</a:t>
            </a:r>
          </a:p>
          <a:p>
            <a:r>
              <a:rPr lang="en-US" sz="1000" b="1" dirty="0">
                <a:latin typeface="Arial" panose="020B0604020202020204" pitchFamily="34" charset="0"/>
                <a:ea typeface="Calibri" panose="020F0502020204030204" pitchFamily="34" charset="0"/>
              </a:rPr>
              <a:t>Cotonou- 559 households</a:t>
            </a:r>
          </a:p>
        </p:txBody>
      </p:sp>
    </p:spTree>
    <p:extLst>
      <p:ext uri="{BB962C8B-B14F-4D97-AF65-F5344CB8AC3E}">
        <p14:creationId xmlns:p14="http://schemas.microsoft.com/office/powerpoint/2010/main" val="21020790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895E7-2513-FF6F-AE50-FE2E4B2A718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8CBCED48-51BE-CE31-05E7-989FCC4E5D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4582" y="6423566"/>
            <a:ext cx="553910" cy="403663"/>
          </a:xfrm>
          <a:prstGeom prst="rect">
            <a:avLst/>
          </a:prstGeom>
        </p:spPr>
      </p:pic>
      <p:sp>
        <p:nvSpPr>
          <p:cNvPr id="34" name="Date Placeholder 33">
            <a:extLst>
              <a:ext uri="{FF2B5EF4-FFF2-40B4-BE49-F238E27FC236}">
                <a16:creationId xmlns:a16="http://schemas.microsoft.com/office/drawing/2014/main" id="{AA71F408-01B2-EDF1-73BA-55A517EB0B4D}"/>
              </a:ext>
            </a:extLst>
          </p:cNvPr>
          <p:cNvSpPr>
            <a:spLocks noGrp="1"/>
          </p:cNvSpPr>
          <p:nvPr>
            <p:ph type="dt" sz="half" idx="10"/>
          </p:nvPr>
        </p:nvSpPr>
        <p:spPr/>
        <p:txBody>
          <a:bodyPr/>
          <a:lstStyle/>
          <a:p>
            <a:fld id="{DFB15368-7958-410D-BF1E-7AD934360973}" type="datetime1">
              <a:rPr lang="en-GB" smtClean="0"/>
              <a:t>21/05/2025</a:t>
            </a:fld>
            <a:endParaRPr lang="en-GB"/>
          </a:p>
        </p:txBody>
      </p:sp>
      <p:sp>
        <p:nvSpPr>
          <p:cNvPr id="36" name="Slide Number Placeholder 35">
            <a:extLst>
              <a:ext uri="{FF2B5EF4-FFF2-40B4-BE49-F238E27FC236}">
                <a16:creationId xmlns:a16="http://schemas.microsoft.com/office/drawing/2014/main" id="{8AD9F191-8DB1-3279-24ED-40954CFD0DBD}"/>
              </a:ext>
            </a:extLst>
          </p:cNvPr>
          <p:cNvSpPr>
            <a:spLocks noGrp="1"/>
          </p:cNvSpPr>
          <p:nvPr>
            <p:ph type="sldNum" sz="quarter" idx="12"/>
          </p:nvPr>
        </p:nvSpPr>
        <p:spPr/>
        <p:txBody>
          <a:bodyPr/>
          <a:lstStyle/>
          <a:p>
            <a:fld id="{EFC5ECB3-74C9-42D4-BAE2-076E8B5EC5AF}" type="slidenum">
              <a:rPr lang="en-GB" smtClean="0"/>
              <a:t>13</a:t>
            </a:fld>
            <a:endParaRPr lang="en-GB"/>
          </a:p>
        </p:txBody>
      </p:sp>
      <p:pic>
        <p:nvPicPr>
          <p:cNvPr id="37" name="Picture 36">
            <a:extLst>
              <a:ext uri="{FF2B5EF4-FFF2-40B4-BE49-F238E27FC236}">
                <a16:creationId xmlns:a16="http://schemas.microsoft.com/office/drawing/2014/main" id="{36434E5E-7C8B-C2BC-6FB9-0102447CC994}"/>
              </a:ext>
            </a:extLst>
          </p:cNvPr>
          <p:cNvPicPr>
            <a:picLocks noChangeAspect="1"/>
          </p:cNvPicPr>
          <p:nvPr/>
        </p:nvPicPr>
        <p:blipFill>
          <a:blip r:embed="rId3"/>
          <a:stretch>
            <a:fillRect/>
          </a:stretch>
        </p:blipFill>
        <p:spPr>
          <a:xfrm>
            <a:off x="4792822" y="6420680"/>
            <a:ext cx="459064" cy="401681"/>
          </a:xfrm>
          <a:prstGeom prst="rect">
            <a:avLst/>
          </a:prstGeom>
        </p:spPr>
      </p:pic>
      <p:pic>
        <p:nvPicPr>
          <p:cNvPr id="38" name="Picture 37">
            <a:extLst>
              <a:ext uri="{FF2B5EF4-FFF2-40B4-BE49-F238E27FC236}">
                <a16:creationId xmlns:a16="http://schemas.microsoft.com/office/drawing/2014/main" id="{E1DBD235-5606-4FD2-D480-47C2F93784C4}"/>
              </a:ext>
            </a:extLst>
          </p:cNvPr>
          <p:cNvPicPr>
            <a:picLocks noChangeAspect="1"/>
          </p:cNvPicPr>
          <p:nvPr/>
        </p:nvPicPr>
        <p:blipFill>
          <a:blip r:embed="rId4"/>
          <a:stretch>
            <a:fillRect/>
          </a:stretch>
        </p:blipFill>
        <p:spPr>
          <a:xfrm>
            <a:off x="8221093" y="6653829"/>
            <a:ext cx="922907" cy="168531"/>
          </a:xfrm>
          <a:prstGeom prst="rect">
            <a:avLst/>
          </a:prstGeom>
        </p:spPr>
      </p:pic>
      <p:grpSp>
        <p:nvGrpSpPr>
          <p:cNvPr id="11" name="Group 10">
            <a:extLst>
              <a:ext uri="{FF2B5EF4-FFF2-40B4-BE49-F238E27FC236}">
                <a16:creationId xmlns:a16="http://schemas.microsoft.com/office/drawing/2014/main" id="{FA967705-8289-4FB5-530D-96DEC8E3304D}"/>
              </a:ext>
            </a:extLst>
          </p:cNvPr>
          <p:cNvGrpSpPr/>
          <p:nvPr/>
        </p:nvGrpSpPr>
        <p:grpSpPr>
          <a:xfrm>
            <a:off x="837093" y="2834669"/>
            <a:ext cx="5125650" cy="2671124"/>
            <a:chOff x="293368" y="643128"/>
            <a:chExt cx="7612894" cy="3279648"/>
          </a:xfrm>
        </p:grpSpPr>
        <p:pic>
          <p:nvPicPr>
            <p:cNvPr id="8" name="Picture 7">
              <a:extLst>
                <a:ext uri="{FF2B5EF4-FFF2-40B4-BE49-F238E27FC236}">
                  <a16:creationId xmlns:a16="http://schemas.microsoft.com/office/drawing/2014/main" id="{878255C6-10BF-7A5D-F6F5-EA7DD633307F}"/>
                </a:ext>
              </a:extLst>
            </p:cNvPr>
            <p:cNvPicPr>
              <a:picLocks noChangeAspect="1"/>
            </p:cNvPicPr>
            <p:nvPr/>
          </p:nvPicPr>
          <p:blipFill>
            <a:blip r:embed="rId5"/>
            <a:stretch>
              <a:fillRect/>
            </a:stretch>
          </p:blipFill>
          <p:spPr>
            <a:xfrm>
              <a:off x="293369" y="643128"/>
              <a:ext cx="7612893" cy="3279648"/>
            </a:xfrm>
            <a:prstGeom prst="rect">
              <a:avLst/>
            </a:prstGeom>
          </p:spPr>
        </p:pic>
        <p:sp>
          <p:nvSpPr>
            <p:cNvPr id="9" name="Rectangle 8">
              <a:extLst>
                <a:ext uri="{FF2B5EF4-FFF2-40B4-BE49-F238E27FC236}">
                  <a16:creationId xmlns:a16="http://schemas.microsoft.com/office/drawing/2014/main" id="{5500A18E-56D4-D594-3E25-760B8605445C}"/>
                </a:ext>
              </a:extLst>
            </p:cNvPr>
            <p:cNvSpPr/>
            <p:nvPr/>
          </p:nvSpPr>
          <p:spPr>
            <a:xfrm>
              <a:off x="293369" y="2454496"/>
              <a:ext cx="7612893" cy="974504"/>
            </a:xfrm>
            <a:prstGeom prst="rect">
              <a:avLst/>
            </a:prstGeom>
            <a:noFill/>
            <a:ln w="2857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9174FA-67CC-A853-BE21-28FE6B7E8792}"/>
                </a:ext>
              </a:extLst>
            </p:cNvPr>
            <p:cNvSpPr/>
            <p:nvPr/>
          </p:nvSpPr>
          <p:spPr>
            <a:xfrm>
              <a:off x="293368" y="927148"/>
              <a:ext cx="7612893" cy="1459436"/>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6" name="Picture 25">
            <a:extLst>
              <a:ext uri="{FF2B5EF4-FFF2-40B4-BE49-F238E27FC236}">
                <a16:creationId xmlns:a16="http://schemas.microsoft.com/office/drawing/2014/main" id="{63F4C520-55B4-86CB-0297-F31D699D52F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17984" y="335751"/>
            <a:ext cx="2597366" cy="2560562"/>
          </a:xfrm>
          <a:prstGeom prst="rect">
            <a:avLst/>
          </a:prstGeom>
        </p:spPr>
      </p:pic>
      <p:pic>
        <p:nvPicPr>
          <p:cNvPr id="4" name="Picture 3">
            <a:extLst>
              <a:ext uri="{FF2B5EF4-FFF2-40B4-BE49-F238E27FC236}">
                <a16:creationId xmlns:a16="http://schemas.microsoft.com/office/drawing/2014/main" id="{99E7F164-846D-53A7-619F-D10CCADBEA5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64521" y="2995766"/>
            <a:ext cx="2342322" cy="2342322"/>
          </a:xfrm>
          <a:prstGeom prst="rect">
            <a:avLst/>
          </a:prstGeom>
        </p:spPr>
      </p:pic>
      <p:pic>
        <p:nvPicPr>
          <p:cNvPr id="2" name="Picture 1">
            <a:extLst>
              <a:ext uri="{FF2B5EF4-FFF2-40B4-BE49-F238E27FC236}">
                <a16:creationId xmlns:a16="http://schemas.microsoft.com/office/drawing/2014/main" id="{2B9E2362-324D-DB23-8885-A580045F89A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2335" y="308095"/>
            <a:ext cx="5125649" cy="2560562"/>
          </a:xfrm>
          <a:prstGeom prst="rect">
            <a:avLst/>
          </a:prstGeom>
        </p:spPr>
      </p:pic>
      <p:pic>
        <p:nvPicPr>
          <p:cNvPr id="6" name="Picture 2">
            <a:extLst>
              <a:ext uri="{FF2B5EF4-FFF2-40B4-BE49-F238E27FC236}">
                <a16:creationId xmlns:a16="http://schemas.microsoft.com/office/drawing/2014/main" id="{960438F7-1C92-2D25-E8BF-B7CE6C88824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86835" y="6420680"/>
            <a:ext cx="1099308" cy="29181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95B9A780-23D2-45EB-953D-DBBB49385D67}"/>
              </a:ext>
            </a:extLst>
          </p:cNvPr>
          <p:cNvPicPr>
            <a:picLocks noChangeAspect="1"/>
          </p:cNvPicPr>
          <p:nvPr/>
        </p:nvPicPr>
        <p:blipFill>
          <a:blip r:embed="rId10"/>
          <a:stretch>
            <a:fillRect/>
          </a:stretch>
        </p:blipFill>
        <p:spPr>
          <a:xfrm>
            <a:off x="5323666" y="6420680"/>
            <a:ext cx="831712" cy="341259"/>
          </a:xfrm>
          <a:prstGeom prst="rect">
            <a:avLst/>
          </a:prstGeom>
        </p:spPr>
      </p:pic>
    </p:spTree>
    <p:extLst>
      <p:ext uri="{BB962C8B-B14F-4D97-AF65-F5344CB8AC3E}">
        <p14:creationId xmlns:p14="http://schemas.microsoft.com/office/powerpoint/2010/main" val="40068357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58D84-6940-AD08-6104-6617BCB2936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E4CFD96-64F0-A7CF-357F-87D7D5B379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4582" y="6423566"/>
            <a:ext cx="553910" cy="403663"/>
          </a:xfrm>
          <a:prstGeom prst="rect">
            <a:avLst/>
          </a:prstGeom>
        </p:spPr>
      </p:pic>
      <p:sp>
        <p:nvSpPr>
          <p:cNvPr id="34" name="Date Placeholder 33">
            <a:extLst>
              <a:ext uri="{FF2B5EF4-FFF2-40B4-BE49-F238E27FC236}">
                <a16:creationId xmlns:a16="http://schemas.microsoft.com/office/drawing/2014/main" id="{539C3E86-2085-B401-0B76-98C88A28C18B}"/>
              </a:ext>
            </a:extLst>
          </p:cNvPr>
          <p:cNvSpPr>
            <a:spLocks noGrp="1"/>
          </p:cNvSpPr>
          <p:nvPr>
            <p:ph type="dt" sz="half" idx="10"/>
          </p:nvPr>
        </p:nvSpPr>
        <p:spPr/>
        <p:txBody>
          <a:bodyPr/>
          <a:lstStyle/>
          <a:p>
            <a:fld id="{DFB15368-7958-410D-BF1E-7AD934360973}" type="datetime1">
              <a:rPr lang="en-GB" smtClean="0"/>
              <a:t>21/05/2025</a:t>
            </a:fld>
            <a:endParaRPr lang="en-GB"/>
          </a:p>
        </p:txBody>
      </p:sp>
      <p:sp>
        <p:nvSpPr>
          <p:cNvPr id="36" name="Slide Number Placeholder 35">
            <a:extLst>
              <a:ext uri="{FF2B5EF4-FFF2-40B4-BE49-F238E27FC236}">
                <a16:creationId xmlns:a16="http://schemas.microsoft.com/office/drawing/2014/main" id="{92246E1B-A0F3-ACD0-A2B2-3771D14E5E6F}"/>
              </a:ext>
            </a:extLst>
          </p:cNvPr>
          <p:cNvSpPr>
            <a:spLocks noGrp="1"/>
          </p:cNvSpPr>
          <p:nvPr>
            <p:ph type="sldNum" sz="quarter" idx="12"/>
          </p:nvPr>
        </p:nvSpPr>
        <p:spPr/>
        <p:txBody>
          <a:bodyPr/>
          <a:lstStyle/>
          <a:p>
            <a:fld id="{EFC5ECB3-74C9-42D4-BAE2-076E8B5EC5AF}" type="slidenum">
              <a:rPr lang="en-GB" smtClean="0"/>
              <a:t>14</a:t>
            </a:fld>
            <a:endParaRPr lang="en-GB"/>
          </a:p>
        </p:txBody>
      </p:sp>
      <p:pic>
        <p:nvPicPr>
          <p:cNvPr id="37" name="Picture 36">
            <a:extLst>
              <a:ext uri="{FF2B5EF4-FFF2-40B4-BE49-F238E27FC236}">
                <a16:creationId xmlns:a16="http://schemas.microsoft.com/office/drawing/2014/main" id="{FD72A48C-3F74-3230-66E7-36941E347502}"/>
              </a:ext>
            </a:extLst>
          </p:cNvPr>
          <p:cNvPicPr>
            <a:picLocks noChangeAspect="1"/>
          </p:cNvPicPr>
          <p:nvPr/>
        </p:nvPicPr>
        <p:blipFill>
          <a:blip r:embed="rId3"/>
          <a:stretch>
            <a:fillRect/>
          </a:stretch>
        </p:blipFill>
        <p:spPr>
          <a:xfrm>
            <a:off x="4792822" y="6420680"/>
            <a:ext cx="459064" cy="401681"/>
          </a:xfrm>
          <a:prstGeom prst="rect">
            <a:avLst/>
          </a:prstGeom>
        </p:spPr>
      </p:pic>
      <p:pic>
        <p:nvPicPr>
          <p:cNvPr id="38" name="Picture 37">
            <a:extLst>
              <a:ext uri="{FF2B5EF4-FFF2-40B4-BE49-F238E27FC236}">
                <a16:creationId xmlns:a16="http://schemas.microsoft.com/office/drawing/2014/main" id="{69C1E474-F13C-6C99-6F6C-EF2FFF89D49C}"/>
              </a:ext>
            </a:extLst>
          </p:cNvPr>
          <p:cNvPicPr>
            <a:picLocks noChangeAspect="1"/>
          </p:cNvPicPr>
          <p:nvPr/>
        </p:nvPicPr>
        <p:blipFill>
          <a:blip r:embed="rId4"/>
          <a:stretch>
            <a:fillRect/>
          </a:stretch>
        </p:blipFill>
        <p:spPr>
          <a:xfrm>
            <a:off x="8221093" y="6653829"/>
            <a:ext cx="922907" cy="168531"/>
          </a:xfrm>
          <a:prstGeom prst="rect">
            <a:avLst/>
          </a:prstGeom>
        </p:spPr>
      </p:pic>
      <p:pic>
        <p:nvPicPr>
          <p:cNvPr id="7" name="Picture 6">
            <a:extLst>
              <a:ext uri="{FF2B5EF4-FFF2-40B4-BE49-F238E27FC236}">
                <a16:creationId xmlns:a16="http://schemas.microsoft.com/office/drawing/2014/main" id="{58CDAE27-58F7-7668-2DFE-92E79CF1C2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0313" y="3426367"/>
            <a:ext cx="3330420" cy="2787908"/>
          </a:xfrm>
          <a:prstGeom prst="rect">
            <a:avLst/>
          </a:prstGeom>
        </p:spPr>
      </p:pic>
      <p:pic>
        <p:nvPicPr>
          <p:cNvPr id="9" name="Picture 8">
            <a:extLst>
              <a:ext uri="{FF2B5EF4-FFF2-40B4-BE49-F238E27FC236}">
                <a16:creationId xmlns:a16="http://schemas.microsoft.com/office/drawing/2014/main" id="{34FC0A71-FFA7-0476-C0A5-69497217FB9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92740" y="3459834"/>
            <a:ext cx="3330420" cy="2787908"/>
          </a:xfrm>
          <a:prstGeom prst="rect">
            <a:avLst/>
          </a:prstGeom>
        </p:spPr>
      </p:pic>
      <p:pic>
        <p:nvPicPr>
          <p:cNvPr id="17" name="Picture 16">
            <a:extLst>
              <a:ext uri="{FF2B5EF4-FFF2-40B4-BE49-F238E27FC236}">
                <a16:creationId xmlns:a16="http://schemas.microsoft.com/office/drawing/2014/main" id="{65E2F61C-A520-23AA-2ED7-44EE0804E6C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35524" y="753717"/>
            <a:ext cx="3239997" cy="2712214"/>
          </a:xfrm>
          <a:prstGeom prst="rect">
            <a:avLst/>
          </a:prstGeom>
        </p:spPr>
      </p:pic>
      <p:pic>
        <p:nvPicPr>
          <p:cNvPr id="19" name="Picture 18">
            <a:extLst>
              <a:ext uri="{FF2B5EF4-FFF2-40B4-BE49-F238E27FC236}">
                <a16:creationId xmlns:a16="http://schemas.microsoft.com/office/drawing/2014/main" id="{FA43D14E-957E-88F2-4FB9-C555DD7CA98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792822" y="610258"/>
            <a:ext cx="3239997" cy="2855673"/>
          </a:xfrm>
          <a:prstGeom prst="rect">
            <a:avLst/>
          </a:prstGeom>
        </p:spPr>
      </p:pic>
      <p:sp>
        <p:nvSpPr>
          <p:cNvPr id="20" name="TextBox 19">
            <a:extLst>
              <a:ext uri="{FF2B5EF4-FFF2-40B4-BE49-F238E27FC236}">
                <a16:creationId xmlns:a16="http://schemas.microsoft.com/office/drawing/2014/main" id="{BB05D979-3C5D-21CE-5AB2-E7C417BB637D}"/>
              </a:ext>
            </a:extLst>
          </p:cNvPr>
          <p:cNvSpPr txBox="1"/>
          <p:nvPr/>
        </p:nvSpPr>
        <p:spPr>
          <a:xfrm>
            <a:off x="2089520" y="186622"/>
            <a:ext cx="5125195" cy="369332"/>
          </a:xfrm>
          <a:prstGeom prst="rect">
            <a:avLst/>
          </a:prstGeom>
          <a:solidFill>
            <a:schemeClr val="accent2"/>
          </a:solidFill>
        </p:spPr>
        <p:txBody>
          <a:bodyPr wrap="square">
            <a:spAutoFit/>
          </a:bodyPr>
          <a:lstStyle/>
          <a:p>
            <a:r>
              <a:rPr lang="en-US" dirty="0">
                <a:latin typeface="Arial" panose="020B0604020202020204" pitchFamily="34" charset="0"/>
                <a:cs typeface="Arial" panose="020B0604020202020204" pitchFamily="34" charset="0"/>
              </a:rPr>
              <a:t>Different income levels influence on diversity</a:t>
            </a:r>
          </a:p>
        </p:txBody>
      </p:sp>
      <p:pic>
        <p:nvPicPr>
          <p:cNvPr id="21" name="Picture 2">
            <a:extLst>
              <a:ext uri="{FF2B5EF4-FFF2-40B4-BE49-F238E27FC236}">
                <a16:creationId xmlns:a16="http://schemas.microsoft.com/office/drawing/2014/main" id="{5530E5D3-6DCA-2367-9541-FE41F9BC110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86835" y="6420680"/>
            <a:ext cx="1099308" cy="291816"/>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0D4F789F-30E1-78EB-9D46-94D56474C9CE}"/>
              </a:ext>
            </a:extLst>
          </p:cNvPr>
          <p:cNvPicPr>
            <a:picLocks noChangeAspect="1"/>
          </p:cNvPicPr>
          <p:nvPr/>
        </p:nvPicPr>
        <p:blipFill>
          <a:blip r:embed="rId10"/>
          <a:stretch>
            <a:fillRect/>
          </a:stretch>
        </p:blipFill>
        <p:spPr>
          <a:xfrm>
            <a:off x="5323666" y="6420680"/>
            <a:ext cx="831712" cy="341259"/>
          </a:xfrm>
          <a:prstGeom prst="rect">
            <a:avLst/>
          </a:prstGeom>
        </p:spPr>
      </p:pic>
    </p:spTree>
    <p:extLst>
      <p:ext uri="{BB962C8B-B14F-4D97-AF65-F5344CB8AC3E}">
        <p14:creationId xmlns:p14="http://schemas.microsoft.com/office/powerpoint/2010/main" val="25394579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1110E-8827-576A-1522-4B8FCA9DA86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8BB616FE-391F-13C6-0BB8-198C5F6B52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4582" y="6423566"/>
            <a:ext cx="553910" cy="403663"/>
          </a:xfrm>
          <a:prstGeom prst="rect">
            <a:avLst/>
          </a:prstGeom>
        </p:spPr>
      </p:pic>
      <p:sp>
        <p:nvSpPr>
          <p:cNvPr id="34" name="Date Placeholder 33">
            <a:extLst>
              <a:ext uri="{FF2B5EF4-FFF2-40B4-BE49-F238E27FC236}">
                <a16:creationId xmlns:a16="http://schemas.microsoft.com/office/drawing/2014/main" id="{CC4129E7-718B-AEF2-802C-EACC613D0ADD}"/>
              </a:ext>
            </a:extLst>
          </p:cNvPr>
          <p:cNvSpPr>
            <a:spLocks noGrp="1"/>
          </p:cNvSpPr>
          <p:nvPr>
            <p:ph type="dt" sz="half" idx="10"/>
          </p:nvPr>
        </p:nvSpPr>
        <p:spPr/>
        <p:txBody>
          <a:bodyPr/>
          <a:lstStyle/>
          <a:p>
            <a:fld id="{DFB15368-7958-410D-BF1E-7AD934360973}" type="datetime1">
              <a:rPr lang="en-GB" smtClean="0"/>
              <a:t>21/05/2025</a:t>
            </a:fld>
            <a:endParaRPr lang="en-GB"/>
          </a:p>
        </p:txBody>
      </p:sp>
      <p:sp>
        <p:nvSpPr>
          <p:cNvPr id="36" name="Slide Number Placeholder 35">
            <a:extLst>
              <a:ext uri="{FF2B5EF4-FFF2-40B4-BE49-F238E27FC236}">
                <a16:creationId xmlns:a16="http://schemas.microsoft.com/office/drawing/2014/main" id="{B7510F25-3B9E-A99C-3AF8-C22B256F955D}"/>
              </a:ext>
            </a:extLst>
          </p:cNvPr>
          <p:cNvSpPr>
            <a:spLocks noGrp="1"/>
          </p:cNvSpPr>
          <p:nvPr>
            <p:ph type="sldNum" sz="quarter" idx="12"/>
          </p:nvPr>
        </p:nvSpPr>
        <p:spPr/>
        <p:txBody>
          <a:bodyPr/>
          <a:lstStyle/>
          <a:p>
            <a:fld id="{EFC5ECB3-74C9-42D4-BAE2-076E8B5EC5AF}" type="slidenum">
              <a:rPr lang="en-GB" smtClean="0"/>
              <a:t>15</a:t>
            </a:fld>
            <a:endParaRPr lang="en-GB"/>
          </a:p>
        </p:txBody>
      </p:sp>
      <p:pic>
        <p:nvPicPr>
          <p:cNvPr id="37" name="Picture 36">
            <a:extLst>
              <a:ext uri="{FF2B5EF4-FFF2-40B4-BE49-F238E27FC236}">
                <a16:creationId xmlns:a16="http://schemas.microsoft.com/office/drawing/2014/main" id="{5227C076-03AD-82FC-2C60-327384598148}"/>
              </a:ext>
            </a:extLst>
          </p:cNvPr>
          <p:cNvPicPr>
            <a:picLocks noChangeAspect="1"/>
          </p:cNvPicPr>
          <p:nvPr/>
        </p:nvPicPr>
        <p:blipFill>
          <a:blip r:embed="rId3"/>
          <a:stretch>
            <a:fillRect/>
          </a:stretch>
        </p:blipFill>
        <p:spPr>
          <a:xfrm>
            <a:off x="4792822" y="6420680"/>
            <a:ext cx="459064" cy="401681"/>
          </a:xfrm>
          <a:prstGeom prst="rect">
            <a:avLst/>
          </a:prstGeom>
        </p:spPr>
      </p:pic>
      <p:pic>
        <p:nvPicPr>
          <p:cNvPr id="38" name="Picture 37">
            <a:extLst>
              <a:ext uri="{FF2B5EF4-FFF2-40B4-BE49-F238E27FC236}">
                <a16:creationId xmlns:a16="http://schemas.microsoft.com/office/drawing/2014/main" id="{8CDAB708-275C-65F4-2E7D-FAAC937EE207}"/>
              </a:ext>
            </a:extLst>
          </p:cNvPr>
          <p:cNvPicPr>
            <a:picLocks noChangeAspect="1"/>
          </p:cNvPicPr>
          <p:nvPr/>
        </p:nvPicPr>
        <p:blipFill>
          <a:blip r:embed="rId4"/>
          <a:stretch>
            <a:fillRect/>
          </a:stretch>
        </p:blipFill>
        <p:spPr>
          <a:xfrm>
            <a:off x="8221093" y="6653829"/>
            <a:ext cx="922907" cy="168531"/>
          </a:xfrm>
          <a:prstGeom prst="rect">
            <a:avLst/>
          </a:prstGeom>
        </p:spPr>
      </p:pic>
      <p:pic>
        <p:nvPicPr>
          <p:cNvPr id="4" name="Picture 3">
            <a:extLst>
              <a:ext uri="{FF2B5EF4-FFF2-40B4-BE49-F238E27FC236}">
                <a16:creationId xmlns:a16="http://schemas.microsoft.com/office/drawing/2014/main" id="{30DB1790-F901-E5FE-4FD2-D5E7AFCEA30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21980" y="3209573"/>
            <a:ext cx="3499113" cy="2929122"/>
          </a:xfrm>
          <a:prstGeom prst="rect">
            <a:avLst/>
          </a:prstGeom>
        </p:spPr>
      </p:pic>
      <p:pic>
        <p:nvPicPr>
          <p:cNvPr id="8" name="Picture 7">
            <a:extLst>
              <a:ext uri="{FF2B5EF4-FFF2-40B4-BE49-F238E27FC236}">
                <a16:creationId xmlns:a16="http://schemas.microsoft.com/office/drawing/2014/main" id="{3D1534FD-A2AC-77C1-624D-D3756E9F542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9093" y="3209573"/>
            <a:ext cx="3499113" cy="2929122"/>
          </a:xfrm>
          <a:prstGeom prst="rect">
            <a:avLst/>
          </a:prstGeom>
        </p:spPr>
      </p:pic>
      <p:pic>
        <p:nvPicPr>
          <p:cNvPr id="20" name="Picture 19">
            <a:extLst>
              <a:ext uri="{FF2B5EF4-FFF2-40B4-BE49-F238E27FC236}">
                <a16:creationId xmlns:a16="http://schemas.microsoft.com/office/drawing/2014/main" id="{E31D72A8-F2D1-35A9-7F8F-DBC0738D68E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5506" y="331365"/>
            <a:ext cx="3438292" cy="2878208"/>
          </a:xfrm>
          <a:prstGeom prst="rect">
            <a:avLst/>
          </a:prstGeom>
        </p:spPr>
      </p:pic>
      <p:pic>
        <p:nvPicPr>
          <p:cNvPr id="21" name="Picture 20">
            <a:extLst>
              <a:ext uri="{FF2B5EF4-FFF2-40B4-BE49-F238E27FC236}">
                <a16:creationId xmlns:a16="http://schemas.microsoft.com/office/drawing/2014/main" id="{41AB750A-6F61-CA98-2572-DD39DE04022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47020" y="265035"/>
            <a:ext cx="3596769" cy="3010869"/>
          </a:xfrm>
          <a:prstGeom prst="rect">
            <a:avLst/>
          </a:prstGeom>
        </p:spPr>
      </p:pic>
      <p:pic>
        <p:nvPicPr>
          <p:cNvPr id="22" name="Picture 2">
            <a:extLst>
              <a:ext uri="{FF2B5EF4-FFF2-40B4-BE49-F238E27FC236}">
                <a16:creationId xmlns:a16="http://schemas.microsoft.com/office/drawing/2014/main" id="{26D6993F-FAF0-EFFF-B0A5-353594B7507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86835" y="6420680"/>
            <a:ext cx="1099308" cy="291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6CE0D202-CFBB-2717-0FDA-C714C1B09AA9}"/>
              </a:ext>
            </a:extLst>
          </p:cNvPr>
          <p:cNvPicPr>
            <a:picLocks noChangeAspect="1"/>
          </p:cNvPicPr>
          <p:nvPr/>
        </p:nvPicPr>
        <p:blipFill>
          <a:blip r:embed="rId10"/>
          <a:stretch>
            <a:fillRect/>
          </a:stretch>
        </p:blipFill>
        <p:spPr>
          <a:xfrm>
            <a:off x="5323666" y="6420680"/>
            <a:ext cx="831712" cy="341259"/>
          </a:xfrm>
          <a:prstGeom prst="rect">
            <a:avLst/>
          </a:prstGeom>
        </p:spPr>
      </p:pic>
    </p:spTree>
    <p:extLst>
      <p:ext uri="{BB962C8B-B14F-4D97-AF65-F5344CB8AC3E}">
        <p14:creationId xmlns:p14="http://schemas.microsoft.com/office/powerpoint/2010/main" val="30684099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F3CC48B-D30C-A854-3319-FFAE61FA25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4582" y="6423566"/>
            <a:ext cx="553910" cy="403663"/>
          </a:xfrm>
          <a:prstGeom prst="rect">
            <a:avLst/>
          </a:prstGeom>
        </p:spPr>
      </p:pic>
      <p:sp>
        <p:nvSpPr>
          <p:cNvPr id="34" name="Date Placeholder 33">
            <a:extLst>
              <a:ext uri="{FF2B5EF4-FFF2-40B4-BE49-F238E27FC236}">
                <a16:creationId xmlns:a16="http://schemas.microsoft.com/office/drawing/2014/main" id="{2CE8B888-5AC1-EC03-C3B7-A761B3CCF6A5}"/>
              </a:ext>
            </a:extLst>
          </p:cNvPr>
          <p:cNvSpPr>
            <a:spLocks noGrp="1"/>
          </p:cNvSpPr>
          <p:nvPr>
            <p:ph type="dt" sz="half" idx="10"/>
          </p:nvPr>
        </p:nvSpPr>
        <p:spPr/>
        <p:txBody>
          <a:bodyPr/>
          <a:lstStyle/>
          <a:p>
            <a:fld id="{DFB15368-7958-410D-BF1E-7AD934360973}" type="datetime1">
              <a:rPr lang="en-GB" smtClean="0"/>
              <a:t>21/05/2025</a:t>
            </a:fld>
            <a:endParaRPr lang="en-GB"/>
          </a:p>
        </p:txBody>
      </p:sp>
      <p:sp>
        <p:nvSpPr>
          <p:cNvPr id="36" name="Slide Number Placeholder 35">
            <a:extLst>
              <a:ext uri="{FF2B5EF4-FFF2-40B4-BE49-F238E27FC236}">
                <a16:creationId xmlns:a16="http://schemas.microsoft.com/office/drawing/2014/main" id="{390D21CE-828B-3560-2EEA-399E6E39606A}"/>
              </a:ext>
            </a:extLst>
          </p:cNvPr>
          <p:cNvSpPr>
            <a:spLocks noGrp="1"/>
          </p:cNvSpPr>
          <p:nvPr>
            <p:ph type="sldNum" sz="quarter" idx="12"/>
          </p:nvPr>
        </p:nvSpPr>
        <p:spPr/>
        <p:txBody>
          <a:bodyPr/>
          <a:lstStyle/>
          <a:p>
            <a:fld id="{EFC5ECB3-74C9-42D4-BAE2-076E8B5EC5AF}" type="slidenum">
              <a:rPr lang="en-GB" smtClean="0"/>
              <a:t>16</a:t>
            </a:fld>
            <a:endParaRPr lang="en-GB"/>
          </a:p>
        </p:txBody>
      </p:sp>
      <p:pic>
        <p:nvPicPr>
          <p:cNvPr id="37" name="Picture 36">
            <a:extLst>
              <a:ext uri="{FF2B5EF4-FFF2-40B4-BE49-F238E27FC236}">
                <a16:creationId xmlns:a16="http://schemas.microsoft.com/office/drawing/2014/main" id="{0EA47EE4-CD05-30E8-8E0C-B2DA4F312A29}"/>
              </a:ext>
            </a:extLst>
          </p:cNvPr>
          <p:cNvPicPr>
            <a:picLocks noChangeAspect="1"/>
          </p:cNvPicPr>
          <p:nvPr/>
        </p:nvPicPr>
        <p:blipFill>
          <a:blip r:embed="rId3"/>
          <a:stretch>
            <a:fillRect/>
          </a:stretch>
        </p:blipFill>
        <p:spPr>
          <a:xfrm>
            <a:off x="4792822" y="6420680"/>
            <a:ext cx="459064" cy="401681"/>
          </a:xfrm>
          <a:prstGeom prst="rect">
            <a:avLst/>
          </a:prstGeom>
        </p:spPr>
      </p:pic>
      <p:pic>
        <p:nvPicPr>
          <p:cNvPr id="38" name="Picture 37">
            <a:extLst>
              <a:ext uri="{FF2B5EF4-FFF2-40B4-BE49-F238E27FC236}">
                <a16:creationId xmlns:a16="http://schemas.microsoft.com/office/drawing/2014/main" id="{D5477A88-3289-E0F8-AD0D-4E9B5F1E02DA}"/>
              </a:ext>
            </a:extLst>
          </p:cNvPr>
          <p:cNvPicPr>
            <a:picLocks noChangeAspect="1"/>
          </p:cNvPicPr>
          <p:nvPr/>
        </p:nvPicPr>
        <p:blipFill>
          <a:blip r:embed="rId4"/>
          <a:stretch>
            <a:fillRect/>
          </a:stretch>
        </p:blipFill>
        <p:spPr>
          <a:xfrm>
            <a:off x="8221093" y="6653829"/>
            <a:ext cx="922907" cy="168531"/>
          </a:xfrm>
          <a:prstGeom prst="rect">
            <a:avLst/>
          </a:prstGeom>
        </p:spPr>
      </p:pic>
      <p:sp>
        <p:nvSpPr>
          <p:cNvPr id="4" name="TextBox 3">
            <a:extLst>
              <a:ext uri="{FF2B5EF4-FFF2-40B4-BE49-F238E27FC236}">
                <a16:creationId xmlns:a16="http://schemas.microsoft.com/office/drawing/2014/main" id="{01F182A9-5A2D-2BCD-B75E-4CD8C8ED2663}"/>
              </a:ext>
            </a:extLst>
          </p:cNvPr>
          <p:cNvSpPr txBox="1"/>
          <p:nvPr/>
        </p:nvSpPr>
        <p:spPr>
          <a:xfrm>
            <a:off x="6363376" y="3683059"/>
            <a:ext cx="2259437" cy="2308324"/>
          </a:xfrm>
          <a:prstGeom prst="rect">
            <a:avLst/>
          </a:prstGeom>
          <a:solidFill>
            <a:schemeClr val="accent4">
              <a:lumMod val="60000"/>
              <a:lumOff val="40000"/>
            </a:schemeClr>
          </a:solidFill>
        </p:spPr>
        <p:txBody>
          <a:bodyPr wrap="square">
            <a:spAutoFit/>
          </a:bodyPr>
          <a:lstStyle/>
          <a:p>
            <a:pPr>
              <a:spcBef>
                <a:spcPts val="1200"/>
              </a:spcBef>
            </a:pPr>
            <a:r>
              <a:rPr lang="en-US" sz="1800" b="1" kern="0" dirty="0">
                <a:effectLst/>
                <a:latin typeface="Arial" panose="020B0604020202020204" pitchFamily="34" charset="0"/>
                <a:ea typeface="Times New Roman" panose="02020603050405020304" pitchFamily="18" charset="0"/>
                <a:cs typeface="Times New Roman" panose="02020603050405020304" pitchFamily="18" charset="0"/>
              </a:rPr>
              <a:t>Demographic traits and households’ ownership increase Phylogenetic diversity in urban settings </a:t>
            </a:r>
            <a:endPar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B16042BF-057E-8FBE-E9B2-23CF50A7E9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6516" y="136524"/>
            <a:ext cx="6142438" cy="6142438"/>
          </a:xfrm>
          <a:prstGeom prst="rect">
            <a:avLst/>
          </a:prstGeom>
        </p:spPr>
      </p:pic>
      <p:sp>
        <p:nvSpPr>
          <p:cNvPr id="3" name="TextBox 2">
            <a:extLst>
              <a:ext uri="{FF2B5EF4-FFF2-40B4-BE49-F238E27FC236}">
                <a16:creationId xmlns:a16="http://schemas.microsoft.com/office/drawing/2014/main" id="{7B63921A-B72F-2907-1025-602F018FF335}"/>
              </a:ext>
            </a:extLst>
          </p:cNvPr>
          <p:cNvSpPr txBox="1"/>
          <p:nvPr/>
        </p:nvSpPr>
        <p:spPr>
          <a:xfrm>
            <a:off x="6366063" y="1374735"/>
            <a:ext cx="2241171" cy="2308324"/>
          </a:xfrm>
          <a:prstGeom prst="rect">
            <a:avLst/>
          </a:prstGeom>
          <a:solidFill>
            <a:schemeClr val="accent2"/>
          </a:solidFill>
        </p:spPr>
        <p:txBody>
          <a:bodyPr wrap="square">
            <a:spAutoFit/>
          </a:bodyPr>
          <a:lstStyle>
            <a:defPPr>
              <a:defRPr lang="en-US"/>
            </a:defPPr>
            <a:lvl1pPr>
              <a:spcBef>
                <a:spcPts val="1200"/>
              </a:spcBef>
              <a:defRPr b="1" kern="0">
                <a:effectLst/>
                <a:latin typeface="Arial" panose="020B0604020202020204" pitchFamily="34" charset="0"/>
                <a:ea typeface="Times New Roman" panose="02020603050405020304" pitchFamily="18" charset="0"/>
                <a:cs typeface="Times New Roman" panose="02020603050405020304" pitchFamily="18" charset="0"/>
              </a:defRPr>
            </a:lvl1pPr>
          </a:lstStyle>
          <a:p>
            <a:r>
              <a:rPr lang="en-US" dirty="0"/>
              <a:t>Residence time, income :</a:t>
            </a:r>
            <a:r>
              <a:rPr lang="en-US" dirty="0" err="1"/>
              <a:t>UHI_knowledge</a:t>
            </a:r>
            <a:r>
              <a:rPr lang="en-US" dirty="0"/>
              <a:t> exhibited a notable negative impact on phylogenetic diversity</a:t>
            </a:r>
          </a:p>
        </p:txBody>
      </p:sp>
      <p:sp>
        <p:nvSpPr>
          <p:cNvPr id="2" name="TextBox 1">
            <a:extLst>
              <a:ext uri="{FF2B5EF4-FFF2-40B4-BE49-F238E27FC236}">
                <a16:creationId xmlns:a16="http://schemas.microsoft.com/office/drawing/2014/main" id="{3442EE1F-E62E-F7D7-3352-F97AB9501B41}"/>
              </a:ext>
            </a:extLst>
          </p:cNvPr>
          <p:cNvSpPr txBox="1"/>
          <p:nvPr/>
        </p:nvSpPr>
        <p:spPr>
          <a:xfrm>
            <a:off x="6366064" y="155465"/>
            <a:ext cx="2241171" cy="1200329"/>
          </a:xfrm>
          <a:prstGeom prst="rect">
            <a:avLst/>
          </a:prstGeom>
          <a:solidFill>
            <a:schemeClr val="accent2">
              <a:lumMod val="20000"/>
              <a:lumOff val="80000"/>
            </a:schemeClr>
          </a:solidFill>
        </p:spPr>
        <p:txBody>
          <a:bodyPr wrap="square">
            <a:spAutoFit/>
          </a:bodyPr>
          <a:lstStyle>
            <a:defPPr>
              <a:defRPr lang="en-US"/>
            </a:defPPr>
            <a:lvl1pPr>
              <a:spcBef>
                <a:spcPts val="1200"/>
              </a:spcBef>
              <a:defRPr b="1" kern="0">
                <a:effectLst/>
                <a:latin typeface="Arial" panose="020B0604020202020204" pitchFamily="34" charset="0"/>
                <a:ea typeface="Times New Roman" panose="02020603050405020304" pitchFamily="18" charset="0"/>
                <a:cs typeface="Times New Roman" panose="02020603050405020304" pitchFamily="18" charset="0"/>
              </a:defRPr>
            </a:lvl1pPr>
          </a:lstStyle>
          <a:p>
            <a:r>
              <a:rPr lang="en-US" dirty="0"/>
              <a:t>Gender balance in increase phylogenetic diversity </a:t>
            </a:r>
          </a:p>
        </p:txBody>
      </p:sp>
      <p:pic>
        <p:nvPicPr>
          <p:cNvPr id="6" name="Picture 2">
            <a:extLst>
              <a:ext uri="{FF2B5EF4-FFF2-40B4-BE49-F238E27FC236}">
                <a16:creationId xmlns:a16="http://schemas.microsoft.com/office/drawing/2014/main" id="{5B396904-0BCF-0F26-9EB8-F57792AE984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86835" y="6420680"/>
            <a:ext cx="1099308" cy="291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BF8C476A-5663-524C-0FA9-2D02312687D0}"/>
              </a:ext>
            </a:extLst>
          </p:cNvPr>
          <p:cNvPicPr>
            <a:picLocks noChangeAspect="1"/>
          </p:cNvPicPr>
          <p:nvPr/>
        </p:nvPicPr>
        <p:blipFill>
          <a:blip r:embed="rId7"/>
          <a:stretch>
            <a:fillRect/>
          </a:stretch>
        </p:blipFill>
        <p:spPr>
          <a:xfrm>
            <a:off x="5323666" y="6420680"/>
            <a:ext cx="831712" cy="341259"/>
          </a:xfrm>
          <a:prstGeom prst="rect">
            <a:avLst/>
          </a:prstGeom>
        </p:spPr>
      </p:pic>
    </p:spTree>
    <p:extLst>
      <p:ext uri="{BB962C8B-B14F-4D97-AF65-F5344CB8AC3E}">
        <p14:creationId xmlns:p14="http://schemas.microsoft.com/office/powerpoint/2010/main" val="11444701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F3CC48B-D30C-A854-3319-FFAE61FA25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4582" y="6423566"/>
            <a:ext cx="553910" cy="403663"/>
          </a:xfrm>
          <a:prstGeom prst="rect">
            <a:avLst/>
          </a:prstGeom>
        </p:spPr>
      </p:pic>
      <p:sp>
        <p:nvSpPr>
          <p:cNvPr id="34" name="Date Placeholder 33">
            <a:extLst>
              <a:ext uri="{FF2B5EF4-FFF2-40B4-BE49-F238E27FC236}">
                <a16:creationId xmlns:a16="http://schemas.microsoft.com/office/drawing/2014/main" id="{2CE8B888-5AC1-EC03-C3B7-A761B3CCF6A5}"/>
              </a:ext>
            </a:extLst>
          </p:cNvPr>
          <p:cNvSpPr>
            <a:spLocks noGrp="1"/>
          </p:cNvSpPr>
          <p:nvPr>
            <p:ph type="dt" sz="half" idx="10"/>
          </p:nvPr>
        </p:nvSpPr>
        <p:spPr/>
        <p:txBody>
          <a:bodyPr/>
          <a:lstStyle/>
          <a:p>
            <a:fld id="{DFB15368-7958-410D-BF1E-7AD934360973}" type="datetime1">
              <a:rPr lang="en-GB" smtClean="0"/>
              <a:t>21/05/2025</a:t>
            </a:fld>
            <a:endParaRPr lang="en-GB"/>
          </a:p>
        </p:txBody>
      </p:sp>
      <p:sp>
        <p:nvSpPr>
          <p:cNvPr id="36" name="Slide Number Placeholder 35">
            <a:extLst>
              <a:ext uri="{FF2B5EF4-FFF2-40B4-BE49-F238E27FC236}">
                <a16:creationId xmlns:a16="http://schemas.microsoft.com/office/drawing/2014/main" id="{390D21CE-828B-3560-2EEA-399E6E39606A}"/>
              </a:ext>
            </a:extLst>
          </p:cNvPr>
          <p:cNvSpPr>
            <a:spLocks noGrp="1"/>
          </p:cNvSpPr>
          <p:nvPr>
            <p:ph type="sldNum" sz="quarter" idx="12"/>
          </p:nvPr>
        </p:nvSpPr>
        <p:spPr/>
        <p:txBody>
          <a:bodyPr/>
          <a:lstStyle/>
          <a:p>
            <a:fld id="{EFC5ECB3-74C9-42D4-BAE2-076E8B5EC5AF}" type="slidenum">
              <a:rPr lang="en-GB" smtClean="0"/>
              <a:t>17</a:t>
            </a:fld>
            <a:endParaRPr lang="en-GB"/>
          </a:p>
        </p:txBody>
      </p:sp>
      <p:pic>
        <p:nvPicPr>
          <p:cNvPr id="37" name="Picture 36">
            <a:extLst>
              <a:ext uri="{FF2B5EF4-FFF2-40B4-BE49-F238E27FC236}">
                <a16:creationId xmlns:a16="http://schemas.microsoft.com/office/drawing/2014/main" id="{0EA47EE4-CD05-30E8-8E0C-B2DA4F312A29}"/>
              </a:ext>
            </a:extLst>
          </p:cNvPr>
          <p:cNvPicPr>
            <a:picLocks noChangeAspect="1"/>
          </p:cNvPicPr>
          <p:nvPr/>
        </p:nvPicPr>
        <p:blipFill>
          <a:blip r:embed="rId3"/>
          <a:stretch>
            <a:fillRect/>
          </a:stretch>
        </p:blipFill>
        <p:spPr>
          <a:xfrm>
            <a:off x="4792822" y="6420680"/>
            <a:ext cx="459064" cy="401681"/>
          </a:xfrm>
          <a:prstGeom prst="rect">
            <a:avLst/>
          </a:prstGeom>
        </p:spPr>
      </p:pic>
      <p:pic>
        <p:nvPicPr>
          <p:cNvPr id="38" name="Picture 37">
            <a:extLst>
              <a:ext uri="{FF2B5EF4-FFF2-40B4-BE49-F238E27FC236}">
                <a16:creationId xmlns:a16="http://schemas.microsoft.com/office/drawing/2014/main" id="{D5477A88-3289-E0F8-AD0D-4E9B5F1E02DA}"/>
              </a:ext>
            </a:extLst>
          </p:cNvPr>
          <p:cNvPicPr>
            <a:picLocks noChangeAspect="1"/>
          </p:cNvPicPr>
          <p:nvPr/>
        </p:nvPicPr>
        <p:blipFill>
          <a:blip r:embed="rId4"/>
          <a:stretch>
            <a:fillRect/>
          </a:stretch>
        </p:blipFill>
        <p:spPr>
          <a:xfrm>
            <a:off x="8221093" y="6653829"/>
            <a:ext cx="922907" cy="168531"/>
          </a:xfrm>
          <a:prstGeom prst="rect">
            <a:avLst/>
          </a:prstGeom>
        </p:spPr>
      </p:pic>
      <p:sp>
        <p:nvSpPr>
          <p:cNvPr id="2" name="TextBox 1">
            <a:extLst>
              <a:ext uri="{FF2B5EF4-FFF2-40B4-BE49-F238E27FC236}">
                <a16:creationId xmlns:a16="http://schemas.microsoft.com/office/drawing/2014/main" id="{1582B67D-1226-B26A-A088-155FE9FD8E47}"/>
              </a:ext>
            </a:extLst>
          </p:cNvPr>
          <p:cNvSpPr txBox="1"/>
          <p:nvPr/>
        </p:nvSpPr>
        <p:spPr>
          <a:xfrm>
            <a:off x="6302111" y="2844836"/>
            <a:ext cx="2434590" cy="2308324"/>
          </a:xfrm>
          <a:prstGeom prst="rect">
            <a:avLst/>
          </a:prstGeom>
          <a:solidFill>
            <a:schemeClr val="accent4">
              <a:lumMod val="60000"/>
              <a:lumOff val="40000"/>
            </a:schemeClr>
          </a:solidFill>
        </p:spPr>
        <p:txBody>
          <a:bodyPr wrap="square">
            <a:spAutoFit/>
          </a:bodyPr>
          <a:lstStyle/>
          <a:p>
            <a:pPr>
              <a:spcBef>
                <a:spcPts val="1200"/>
              </a:spcBef>
            </a:pPr>
            <a:r>
              <a:rPr lang="en-US" b="1" kern="0" dirty="0">
                <a:effectLst/>
                <a:latin typeface="Arial" panose="020B0604020202020204" pitchFamily="34" charset="0"/>
                <a:ea typeface="Times New Roman" panose="02020603050405020304" pitchFamily="18" charset="0"/>
                <a:cs typeface="Times New Roman" panose="02020603050405020304" pitchFamily="18" charset="0"/>
              </a:rPr>
              <a:t>Education level mediate mean income and household ownership in taxonomic diversity variation in less </a:t>
            </a:r>
            <a:r>
              <a:rPr lang="en-US" b="1" kern="0" dirty="0" err="1">
                <a:effectLst/>
                <a:latin typeface="Arial" panose="020B0604020202020204" pitchFamily="34" charset="0"/>
                <a:ea typeface="Times New Roman" panose="02020603050405020304" pitchFamily="18" charset="0"/>
                <a:cs typeface="Times New Roman" panose="02020603050405020304" pitchFamily="18" charset="0"/>
              </a:rPr>
              <a:t>urbanised</a:t>
            </a:r>
            <a:r>
              <a:rPr lang="en-US" b="1" kern="0" dirty="0">
                <a:effectLst/>
                <a:latin typeface="Arial" panose="020B0604020202020204" pitchFamily="34" charset="0"/>
                <a:ea typeface="Times New Roman" panose="02020603050405020304" pitchFamily="18" charset="0"/>
                <a:cs typeface="Times New Roman" panose="02020603050405020304" pitchFamily="18" charset="0"/>
              </a:rPr>
              <a:t> setting</a:t>
            </a:r>
            <a:endParaRPr lang="en-US" b="1" kern="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4E8947D0-18A8-9BE8-D400-A00BFA6B3C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9698" y="23498"/>
            <a:ext cx="6276718" cy="6276718"/>
          </a:xfrm>
          <a:prstGeom prst="rect">
            <a:avLst/>
          </a:prstGeom>
        </p:spPr>
      </p:pic>
      <p:sp>
        <p:nvSpPr>
          <p:cNvPr id="4" name="TextBox 3">
            <a:extLst>
              <a:ext uri="{FF2B5EF4-FFF2-40B4-BE49-F238E27FC236}">
                <a16:creationId xmlns:a16="http://schemas.microsoft.com/office/drawing/2014/main" id="{769D6623-4514-E723-ED60-015D00CB03FC}"/>
              </a:ext>
            </a:extLst>
          </p:cNvPr>
          <p:cNvSpPr txBox="1"/>
          <p:nvPr/>
        </p:nvSpPr>
        <p:spPr>
          <a:xfrm>
            <a:off x="6404753" y="1644507"/>
            <a:ext cx="2330860" cy="1200329"/>
          </a:xfrm>
          <a:prstGeom prst="rect">
            <a:avLst/>
          </a:prstGeom>
          <a:solidFill>
            <a:schemeClr val="accent2"/>
          </a:solidFill>
        </p:spPr>
        <p:txBody>
          <a:bodyPr wrap="square">
            <a:spAutoFit/>
          </a:bodyPr>
          <a:lstStyle>
            <a:defPPr>
              <a:defRPr lang="en-US"/>
            </a:defPPr>
            <a:lvl1pPr>
              <a:spcBef>
                <a:spcPts val="1200"/>
              </a:spcBef>
              <a:defRPr b="1" kern="0">
                <a:effectLst/>
                <a:latin typeface="Arial" panose="020B0604020202020204" pitchFamily="34" charset="0"/>
                <a:ea typeface="Times New Roman" panose="02020603050405020304" pitchFamily="18" charset="0"/>
                <a:cs typeface="Times New Roman" panose="02020603050405020304" pitchFamily="18" charset="0"/>
              </a:defRPr>
            </a:lvl1pPr>
          </a:lstStyle>
          <a:p>
            <a:r>
              <a:rPr lang="en-US" dirty="0"/>
              <a:t>Land tenure significantly affects Taxonomic diversity</a:t>
            </a:r>
          </a:p>
        </p:txBody>
      </p:sp>
      <p:pic>
        <p:nvPicPr>
          <p:cNvPr id="3" name="Picture 2">
            <a:extLst>
              <a:ext uri="{FF2B5EF4-FFF2-40B4-BE49-F238E27FC236}">
                <a16:creationId xmlns:a16="http://schemas.microsoft.com/office/drawing/2014/main" id="{21062838-4640-0FF2-37D1-40B2679D944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86835" y="6420680"/>
            <a:ext cx="1099308" cy="29181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F3110434-7F18-CCE0-AEA9-71E119875D75}"/>
              </a:ext>
            </a:extLst>
          </p:cNvPr>
          <p:cNvPicPr>
            <a:picLocks noChangeAspect="1"/>
          </p:cNvPicPr>
          <p:nvPr/>
        </p:nvPicPr>
        <p:blipFill>
          <a:blip r:embed="rId7"/>
          <a:stretch>
            <a:fillRect/>
          </a:stretch>
        </p:blipFill>
        <p:spPr>
          <a:xfrm>
            <a:off x="5323666" y="6420680"/>
            <a:ext cx="831712" cy="341259"/>
          </a:xfrm>
          <a:prstGeom prst="rect">
            <a:avLst/>
          </a:prstGeom>
        </p:spPr>
      </p:pic>
    </p:spTree>
    <p:extLst>
      <p:ext uri="{BB962C8B-B14F-4D97-AF65-F5344CB8AC3E}">
        <p14:creationId xmlns:p14="http://schemas.microsoft.com/office/powerpoint/2010/main" val="4683817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F3CC48B-D30C-A854-3319-FFAE61FA25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4582" y="6423566"/>
            <a:ext cx="553910" cy="403663"/>
          </a:xfrm>
          <a:prstGeom prst="rect">
            <a:avLst/>
          </a:prstGeom>
        </p:spPr>
      </p:pic>
      <p:sp>
        <p:nvSpPr>
          <p:cNvPr id="16" name="TextBox 15">
            <a:extLst>
              <a:ext uri="{FF2B5EF4-FFF2-40B4-BE49-F238E27FC236}">
                <a16:creationId xmlns:a16="http://schemas.microsoft.com/office/drawing/2014/main" id="{B63CFBC8-A3D4-CED9-C625-D69B5BCDADEE}"/>
              </a:ext>
            </a:extLst>
          </p:cNvPr>
          <p:cNvSpPr txBox="1"/>
          <p:nvPr/>
        </p:nvSpPr>
        <p:spPr>
          <a:xfrm>
            <a:off x="411183" y="889895"/>
            <a:ext cx="4046517" cy="3582519"/>
          </a:xfrm>
          <a:prstGeom prst="rect">
            <a:avLst/>
          </a:prstGeom>
          <a:noFill/>
        </p:spPr>
        <p:txBody>
          <a:bodyPr wrap="square">
            <a:spAutoFit/>
          </a:bodyPr>
          <a:lstStyle/>
          <a:p>
            <a:pPr defTabSz="800079">
              <a:lnSpc>
                <a:spcPct val="90000"/>
              </a:lnSpc>
              <a:spcBef>
                <a:spcPct val="0"/>
              </a:spcBef>
              <a:spcAft>
                <a:spcPct val="35000"/>
              </a:spcAft>
            </a:pPr>
            <a:r>
              <a:rPr lang="en-US" sz="3600" dirty="0">
                <a:solidFill>
                  <a:prstClr val="black">
                    <a:hueOff val="0"/>
                    <a:satOff val="0"/>
                    <a:lumOff val="0"/>
                    <a:alphaOff val="0"/>
                  </a:prstClr>
                </a:solidFill>
                <a:latin typeface="Arial" panose="020B0604020202020204" pitchFamily="34" charset="0"/>
                <a:cs typeface="Arial" panose="020B0604020202020204" pitchFamily="34" charset="0"/>
              </a:rPr>
              <a:t>How the effect of residential greenery and urban attributes can act for UHI reduction withing growing cities?</a:t>
            </a:r>
          </a:p>
        </p:txBody>
      </p:sp>
      <p:sp>
        <p:nvSpPr>
          <p:cNvPr id="34" name="Date Placeholder 33">
            <a:extLst>
              <a:ext uri="{FF2B5EF4-FFF2-40B4-BE49-F238E27FC236}">
                <a16:creationId xmlns:a16="http://schemas.microsoft.com/office/drawing/2014/main" id="{2CE8B888-5AC1-EC03-C3B7-A761B3CCF6A5}"/>
              </a:ext>
            </a:extLst>
          </p:cNvPr>
          <p:cNvSpPr>
            <a:spLocks noGrp="1"/>
          </p:cNvSpPr>
          <p:nvPr>
            <p:ph type="dt" sz="half" idx="10"/>
          </p:nvPr>
        </p:nvSpPr>
        <p:spPr/>
        <p:txBody>
          <a:bodyPr/>
          <a:lstStyle/>
          <a:p>
            <a:fld id="{DFB15368-7958-410D-BF1E-7AD934360973}" type="datetime1">
              <a:rPr lang="en-GB" smtClean="0"/>
              <a:t>21/05/2025</a:t>
            </a:fld>
            <a:endParaRPr lang="en-GB"/>
          </a:p>
        </p:txBody>
      </p:sp>
      <p:sp>
        <p:nvSpPr>
          <p:cNvPr id="36" name="Slide Number Placeholder 35">
            <a:extLst>
              <a:ext uri="{FF2B5EF4-FFF2-40B4-BE49-F238E27FC236}">
                <a16:creationId xmlns:a16="http://schemas.microsoft.com/office/drawing/2014/main" id="{390D21CE-828B-3560-2EEA-399E6E39606A}"/>
              </a:ext>
            </a:extLst>
          </p:cNvPr>
          <p:cNvSpPr>
            <a:spLocks noGrp="1"/>
          </p:cNvSpPr>
          <p:nvPr>
            <p:ph type="sldNum" sz="quarter" idx="12"/>
          </p:nvPr>
        </p:nvSpPr>
        <p:spPr/>
        <p:txBody>
          <a:bodyPr/>
          <a:lstStyle/>
          <a:p>
            <a:fld id="{EFC5ECB3-74C9-42D4-BAE2-076E8B5EC5AF}" type="slidenum">
              <a:rPr lang="en-GB" smtClean="0"/>
              <a:t>18</a:t>
            </a:fld>
            <a:endParaRPr lang="en-GB"/>
          </a:p>
        </p:txBody>
      </p:sp>
      <p:pic>
        <p:nvPicPr>
          <p:cNvPr id="37" name="Picture 36">
            <a:extLst>
              <a:ext uri="{FF2B5EF4-FFF2-40B4-BE49-F238E27FC236}">
                <a16:creationId xmlns:a16="http://schemas.microsoft.com/office/drawing/2014/main" id="{0EA47EE4-CD05-30E8-8E0C-B2DA4F312A29}"/>
              </a:ext>
            </a:extLst>
          </p:cNvPr>
          <p:cNvPicPr>
            <a:picLocks noChangeAspect="1"/>
          </p:cNvPicPr>
          <p:nvPr/>
        </p:nvPicPr>
        <p:blipFill>
          <a:blip r:embed="rId3"/>
          <a:stretch>
            <a:fillRect/>
          </a:stretch>
        </p:blipFill>
        <p:spPr>
          <a:xfrm>
            <a:off x="4792822" y="6420680"/>
            <a:ext cx="459064" cy="401681"/>
          </a:xfrm>
          <a:prstGeom prst="rect">
            <a:avLst/>
          </a:prstGeom>
        </p:spPr>
      </p:pic>
      <p:pic>
        <p:nvPicPr>
          <p:cNvPr id="38" name="Picture 37">
            <a:extLst>
              <a:ext uri="{FF2B5EF4-FFF2-40B4-BE49-F238E27FC236}">
                <a16:creationId xmlns:a16="http://schemas.microsoft.com/office/drawing/2014/main" id="{D5477A88-3289-E0F8-AD0D-4E9B5F1E02DA}"/>
              </a:ext>
            </a:extLst>
          </p:cNvPr>
          <p:cNvPicPr>
            <a:picLocks noChangeAspect="1"/>
          </p:cNvPicPr>
          <p:nvPr/>
        </p:nvPicPr>
        <p:blipFill>
          <a:blip r:embed="rId4"/>
          <a:stretch>
            <a:fillRect/>
          </a:stretch>
        </p:blipFill>
        <p:spPr>
          <a:xfrm>
            <a:off x="8221093" y="6653829"/>
            <a:ext cx="922907" cy="168531"/>
          </a:xfrm>
          <a:prstGeom prst="rect">
            <a:avLst/>
          </a:prstGeom>
        </p:spPr>
      </p:pic>
      <p:pic>
        <p:nvPicPr>
          <p:cNvPr id="4" name="Picture 3">
            <a:extLst>
              <a:ext uri="{FF2B5EF4-FFF2-40B4-BE49-F238E27FC236}">
                <a16:creationId xmlns:a16="http://schemas.microsoft.com/office/drawing/2014/main" id="{788C38DE-C14F-84F9-4A29-5646E235B8AF}"/>
              </a:ext>
            </a:extLst>
          </p:cNvPr>
          <p:cNvPicPr>
            <a:picLocks noChangeAspect="1"/>
          </p:cNvPicPr>
          <p:nvPr/>
        </p:nvPicPr>
        <p:blipFill>
          <a:blip r:embed="rId5"/>
          <a:stretch>
            <a:fillRect/>
          </a:stretch>
        </p:blipFill>
        <p:spPr>
          <a:xfrm>
            <a:off x="4457700" y="339168"/>
            <a:ext cx="4352925" cy="5868444"/>
          </a:xfrm>
          <a:prstGeom prst="rect">
            <a:avLst/>
          </a:prstGeom>
        </p:spPr>
      </p:pic>
      <p:pic>
        <p:nvPicPr>
          <p:cNvPr id="3" name="Picture 2">
            <a:extLst>
              <a:ext uri="{FF2B5EF4-FFF2-40B4-BE49-F238E27FC236}">
                <a16:creationId xmlns:a16="http://schemas.microsoft.com/office/drawing/2014/main" id="{7B9AB45F-86C5-DCA5-A31B-1BCB20EABE2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86835" y="6420680"/>
            <a:ext cx="1099308" cy="29181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54286F75-E095-26B2-40E5-2F4C28B92CB8}"/>
              </a:ext>
            </a:extLst>
          </p:cNvPr>
          <p:cNvPicPr>
            <a:picLocks noChangeAspect="1"/>
          </p:cNvPicPr>
          <p:nvPr/>
        </p:nvPicPr>
        <p:blipFill>
          <a:blip r:embed="rId7"/>
          <a:stretch>
            <a:fillRect/>
          </a:stretch>
        </p:blipFill>
        <p:spPr>
          <a:xfrm>
            <a:off x="5323666" y="6420680"/>
            <a:ext cx="831712" cy="341259"/>
          </a:xfrm>
          <a:prstGeom prst="rect">
            <a:avLst/>
          </a:prstGeom>
        </p:spPr>
      </p:pic>
    </p:spTree>
    <p:extLst>
      <p:ext uri="{BB962C8B-B14F-4D97-AF65-F5344CB8AC3E}">
        <p14:creationId xmlns:p14="http://schemas.microsoft.com/office/powerpoint/2010/main" val="746117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F3CC48B-D30C-A854-3319-FFAE61FA25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4582" y="6423566"/>
            <a:ext cx="553910" cy="403663"/>
          </a:xfrm>
          <a:prstGeom prst="rect">
            <a:avLst/>
          </a:prstGeom>
        </p:spPr>
      </p:pic>
      <p:sp>
        <p:nvSpPr>
          <p:cNvPr id="34" name="Date Placeholder 33">
            <a:extLst>
              <a:ext uri="{FF2B5EF4-FFF2-40B4-BE49-F238E27FC236}">
                <a16:creationId xmlns:a16="http://schemas.microsoft.com/office/drawing/2014/main" id="{2CE8B888-5AC1-EC03-C3B7-A761B3CCF6A5}"/>
              </a:ext>
            </a:extLst>
          </p:cNvPr>
          <p:cNvSpPr>
            <a:spLocks noGrp="1"/>
          </p:cNvSpPr>
          <p:nvPr>
            <p:ph type="dt" sz="half" idx="10"/>
          </p:nvPr>
        </p:nvSpPr>
        <p:spPr/>
        <p:txBody>
          <a:bodyPr/>
          <a:lstStyle/>
          <a:p>
            <a:fld id="{DFB15368-7958-410D-BF1E-7AD934360973}" type="datetime1">
              <a:rPr lang="en-GB" smtClean="0"/>
              <a:t>21/05/2025</a:t>
            </a:fld>
            <a:endParaRPr lang="en-GB"/>
          </a:p>
        </p:txBody>
      </p:sp>
      <p:sp>
        <p:nvSpPr>
          <p:cNvPr id="36" name="Slide Number Placeholder 35">
            <a:extLst>
              <a:ext uri="{FF2B5EF4-FFF2-40B4-BE49-F238E27FC236}">
                <a16:creationId xmlns:a16="http://schemas.microsoft.com/office/drawing/2014/main" id="{390D21CE-828B-3560-2EEA-399E6E39606A}"/>
              </a:ext>
            </a:extLst>
          </p:cNvPr>
          <p:cNvSpPr>
            <a:spLocks noGrp="1"/>
          </p:cNvSpPr>
          <p:nvPr>
            <p:ph type="sldNum" sz="quarter" idx="12"/>
          </p:nvPr>
        </p:nvSpPr>
        <p:spPr/>
        <p:txBody>
          <a:bodyPr/>
          <a:lstStyle/>
          <a:p>
            <a:fld id="{EFC5ECB3-74C9-42D4-BAE2-076E8B5EC5AF}" type="slidenum">
              <a:rPr lang="en-GB" smtClean="0"/>
              <a:t>19</a:t>
            </a:fld>
            <a:endParaRPr lang="en-GB"/>
          </a:p>
        </p:txBody>
      </p:sp>
      <p:pic>
        <p:nvPicPr>
          <p:cNvPr id="37" name="Picture 36">
            <a:extLst>
              <a:ext uri="{FF2B5EF4-FFF2-40B4-BE49-F238E27FC236}">
                <a16:creationId xmlns:a16="http://schemas.microsoft.com/office/drawing/2014/main" id="{0EA47EE4-CD05-30E8-8E0C-B2DA4F312A29}"/>
              </a:ext>
            </a:extLst>
          </p:cNvPr>
          <p:cNvPicPr>
            <a:picLocks noChangeAspect="1"/>
          </p:cNvPicPr>
          <p:nvPr/>
        </p:nvPicPr>
        <p:blipFill>
          <a:blip r:embed="rId3"/>
          <a:stretch>
            <a:fillRect/>
          </a:stretch>
        </p:blipFill>
        <p:spPr>
          <a:xfrm>
            <a:off x="4792822" y="6420680"/>
            <a:ext cx="459064" cy="401681"/>
          </a:xfrm>
          <a:prstGeom prst="rect">
            <a:avLst/>
          </a:prstGeom>
        </p:spPr>
      </p:pic>
      <p:pic>
        <p:nvPicPr>
          <p:cNvPr id="38" name="Picture 37">
            <a:extLst>
              <a:ext uri="{FF2B5EF4-FFF2-40B4-BE49-F238E27FC236}">
                <a16:creationId xmlns:a16="http://schemas.microsoft.com/office/drawing/2014/main" id="{D5477A88-3289-E0F8-AD0D-4E9B5F1E02DA}"/>
              </a:ext>
            </a:extLst>
          </p:cNvPr>
          <p:cNvPicPr>
            <a:picLocks noChangeAspect="1"/>
          </p:cNvPicPr>
          <p:nvPr/>
        </p:nvPicPr>
        <p:blipFill>
          <a:blip r:embed="rId4"/>
          <a:stretch>
            <a:fillRect/>
          </a:stretch>
        </p:blipFill>
        <p:spPr>
          <a:xfrm>
            <a:off x="8221093" y="6653829"/>
            <a:ext cx="922907" cy="168531"/>
          </a:xfrm>
          <a:prstGeom prst="rect">
            <a:avLst/>
          </a:prstGeom>
        </p:spPr>
      </p:pic>
      <p:grpSp>
        <p:nvGrpSpPr>
          <p:cNvPr id="243" name="Group 242">
            <a:extLst>
              <a:ext uri="{FF2B5EF4-FFF2-40B4-BE49-F238E27FC236}">
                <a16:creationId xmlns:a16="http://schemas.microsoft.com/office/drawing/2014/main" id="{EE5B0E19-5694-7A54-E5CD-0815A139FC36}"/>
              </a:ext>
            </a:extLst>
          </p:cNvPr>
          <p:cNvGrpSpPr/>
          <p:nvPr/>
        </p:nvGrpSpPr>
        <p:grpSpPr>
          <a:xfrm>
            <a:off x="628650" y="983723"/>
            <a:ext cx="4277787" cy="3701837"/>
            <a:chOff x="177742" y="1003547"/>
            <a:chExt cx="4277787" cy="3701837"/>
          </a:xfrm>
        </p:grpSpPr>
        <p:sp>
          <p:nvSpPr>
            <p:cNvPr id="77" name="Rectangle 76">
              <a:extLst>
                <a:ext uri="{FF2B5EF4-FFF2-40B4-BE49-F238E27FC236}">
                  <a16:creationId xmlns:a16="http://schemas.microsoft.com/office/drawing/2014/main" id="{D0BB01F6-7686-E595-FEF0-6B55F6A5AE8F}"/>
                </a:ext>
              </a:extLst>
            </p:cNvPr>
            <p:cNvSpPr/>
            <p:nvPr/>
          </p:nvSpPr>
          <p:spPr>
            <a:xfrm>
              <a:off x="243758" y="2540791"/>
              <a:ext cx="389614" cy="248129"/>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8" name="Group 77">
              <a:extLst>
                <a:ext uri="{FF2B5EF4-FFF2-40B4-BE49-F238E27FC236}">
                  <a16:creationId xmlns:a16="http://schemas.microsoft.com/office/drawing/2014/main" id="{A1158216-1658-4EF1-7E29-6C7E1D7896F2}"/>
                </a:ext>
              </a:extLst>
            </p:cNvPr>
            <p:cNvGrpSpPr/>
            <p:nvPr/>
          </p:nvGrpSpPr>
          <p:grpSpPr>
            <a:xfrm>
              <a:off x="177742" y="1003547"/>
              <a:ext cx="4277787" cy="3701837"/>
              <a:chOff x="163750" y="1012691"/>
              <a:chExt cx="4277787" cy="3701837"/>
            </a:xfrm>
          </p:grpSpPr>
          <p:sp>
            <p:nvSpPr>
              <p:cNvPr id="79" name="Rectangle 78">
                <a:extLst>
                  <a:ext uri="{FF2B5EF4-FFF2-40B4-BE49-F238E27FC236}">
                    <a16:creationId xmlns:a16="http://schemas.microsoft.com/office/drawing/2014/main" id="{E3485DFD-0CE6-C262-A1CA-7C6A1BB668F3}"/>
                  </a:ext>
                </a:extLst>
              </p:cNvPr>
              <p:cNvSpPr/>
              <p:nvPr/>
            </p:nvSpPr>
            <p:spPr>
              <a:xfrm>
                <a:off x="166087" y="1014984"/>
                <a:ext cx="4275450" cy="3699544"/>
              </a:xfrm>
              <a:prstGeom prst="rect">
                <a:avLst/>
              </a:prstGeom>
              <a:noFill/>
              <a:ln w="57150"/>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pic>
            <p:nvPicPr>
              <p:cNvPr id="80" name="Picture 79">
                <a:extLst>
                  <a:ext uri="{FF2B5EF4-FFF2-40B4-BE49-F238E27FC236}">
                    <a16:creationId xmlns:a16="http://schemas.microsoft.com/office/drawing/2014/main" id="{28F225EC-9AD1-7AD1-B64B-93D8C4A0B6DF}"/>
                  </a:ext>
                </a:extLst>
              </p:cNvPr>
              <p:cNvPicPr>
                <a:picLocks noChangeAspect="1"/>
              </p:cNvPicPr>
              <p:nvPr/>
            </p:nvPicPr>
            <p:blipFill rotWithShape="1">
              <a:blip r:embed="rId5">
                <a:extLst>
                  <a:ext uri="{28A0092B-C50C-407E-A947-70E740481C1C}">
                    <a14:useLocalDpi xmlns:a14="http://schemas.microsoft.com/office/drawing/2010/main" val="0"/>
                  </a:ext>
                </a:extLst>
              </a:blip>
              <a:srcRect t="38174" b="41773"/>
              <a:stretch/>
            </p:blipFill>
            <p:spPr>
              <a:xfrm>
                <a:off x="166088" y="3019049"/>
                <a:ext cx="4241320" cy="228600"/>
              </a:xfrm>
              <a:prstGeom prst="rect">
                <a:avLst/>
              </a:prstGeom>
            </p:spPr>
          </p:pic>
          <p:pic>
            <p:nvPicPr>
              <p:cNvPr id="81" name="Picture 80">
                <a:extLst>
                  <a:ext uri="{FF2B5EF4-FFF2-40B4-BE49-F238E27FC236}">
                    <a16:creationId xmlns:a16="http://schemas.microsoft.com/office/drawing/2014/main" id="{2D88AF9B-0137-6E75-2EA0-22D2F4974A7F}"/>
                  </a:ext>
                </a:extLst>
              </p:cNvPr>
              <p:cNvPicPr>
                <a:picLocks noChangeAspect="1"/>
              </p:cNvPicPr>
              <p:nvPr/>
            </p:nvPicPr>
            <p:blipFill rotWithShape="1">
              <a:blip r:embed="rId5">
                <a:extLst>
                  <a:ext uri="{28A0092B-C50C-407E-A947-70E740481C1C}">
                    <a14:useLocalDpi xmlns:a14="http://schemas.microsoft.com/office/drawing/2010/main" val="0"/>
                  </a:ext>
                </a:extLst>
              </a:blip>
              <a:srcRect t="38174" b="41773"/>
              <a:stretch/>
            </p:blipFill>
            <p:spPr>
              <a:xfrm>
                <a:off x="166087" y="3873568"/>
                <a:ext cx="4241320" cy="228600"/>
              </a:xfrm>
              <a:prstGeom prst="rect">
                <a:avLst/>
              </a:prstGeom>
            </p:spPr>
          </p:pic>
          <p:pic>
            <p:nvPicPr>
              <p:cNvPr id="82" name="Picture 81">
                <a:extLst>
                  <a:ext uri="{FF2B5EF4-FFF2-40B4-BE49-F238E27FC236}">
                    <a16:creationId xmlns:a16="http://schemas.microsoft.com/office/drawing/2014/main" id="{1F7EB320-B8C9-647C-1DA6-AFCFEC99C745}"/>
                  </a:ext>
                </a:extLst>
              </p:cNvPr>
              <p:cNvPicPr>
                <a:picLocks noChangeAspect="1"/>
              </p:cNvPicPr>
              <p:nvPr/>
            </p:nvPicPr>
            <p:blipFill rotWithShape="1">
              <a:blip r:embed="rId5">
                <a:extLst>
                  <a:ext uri="{28A0092B-C50C-407E-A947-70E740481C1C}">
                    <a14:useLocalDpi xmlns:a14="http://schemas.microsoft.com/office/drawing/2010/main" val="0"/>
                  </a:ext>
                </a:extLst>
              </a:blip>
              <a:srcRect t="38174" b="41773"/>
              <a:stretch/>
            </p:blipFill>
            <p:spPr>
              <a:xfrm>
                <a:off x="183152" y="2292389"/>
                <a:ext cx="4241320" cy="228600"/>
              </a:xfrm>
              <a:prstGeom prst="rect">
                <a:avLst/>
              </a:prstGeom>
            </p:spPr>
          </p:pic>
          <p:pic>
            <p:nvPicPr>
              <p:cNvPr id="83" name="Picture 82">
                <a:extLst>
                  <a:ext uri="{FF2B5EF4-FFF2-40B4-BE49-F238E27FC236}">
                    <a16:creationId xmlns:a16="http://schemas.microsoft.com/office/drawing/2014/main" id="{DFD1B728-5B74-E51E-3B37-C6B41C567FD3}"/>
                  </a:ext>
                </a:extLst>
              </p:cNvPr>
              <p:cNvPicPr>
                <a:picLocks noChangeAspect="1"/>
              </p:cNvPicPr>
              <p:nvPr/>
            </p:nvPicPr>
            <p:blipFill rotWithShape="1">
              <a:blip r:embed="rId5">
                <a:extLst>
                  <a:ext uri="{28A0092B-C50C-407E-A947-70E740481C1C}">
                    <a14:useLocalDpi xmlns:a14="http://schemas.microsoft.com/office/drawing/2010/main" val="0"/>
                  </a:ext>
                </a:extLst>
              </a:blip>
              <a:srcRect t="38174" b="41773"/>
              <a:stretch/>
            </p:blipFill>
            <p:spPr>
              <a:xfrm>
                <a:off x="166086" y="1437870"/>
                <a:ext cx="4241320" cy="228600"/>
              </a:xfrm>
              <a:prstGeom prst="rect">
                <a:avLst/>
              </a:prstGeom>
            </p:spPr>
          </p:pic>
          <p:pic>
            <p:nvPicPr>
              <p:cNvPr id="84" name="Picture 83">
                <a:extLst>
                  <a:ext uri="{FF2B5EF4-FFF2-40B4-BE49-F238E27FC236}">
                    <a16:creationId xmlns:a16="http://schemas.microsoft.com/office/drawing/2014/main" id="{BFCB357F-0828-D716-7834-E6F26604C2E7}"/>
                  </a:ext>
                </a:extLst>
              </p:cNvPr>
              <p:cNvPicPr>
                <a:picLocks noChangeAspect="1"/>
              </p:cNvPicPr>
              <p:nvPr/>
            </p:nvPicPr>
            <p:blipFill>
              <a:blip r:embed="rId6"/>
              <a:stretch>
                <a:fillRect/>
              </a:stretch>
            </p:blipFill>
            <p:spPr>
              <a:xfrm>
                <a:off x="3459454" y="3644968"/>
                <a:ext cx="367393" cy="228600"/>
              </a:xfrm>
              <a:prstGeom prst="rect">
                <a:avLst/>
              </a:prstGeom>
            </p:spPr>
          </p:pic>
          <p:pic>
            <p:nvPicPr>
              <p:cNvPr id="85" name="Picture 84">
                <a:extLst>
                  <a:ext uri="{FF2B5EF4-FFF2-40B4-BE49-F238E27FC236}">
                    <a16:creationId xmlns:a16="http://schemas.microsoft.com/office/drawing/2014/main" id="{90B868BC-6118-C40E-B761-41CE1E8142B3}"/>
                  </a:ext>
                </a:extLst>
              </p:cNvPr>
              <p:cNvPicPr>
                <a:picLocks noChangeAspect="1"/>
              </p:cNvPicPr>
              <p:nvPr/>
            </p:nvPicPr>
            <p:blipFill>
              <a:blip r:embed="rId6"/>
              <a:stretch>
                <a:fillRect/>
              </a:stretch>
            </p:blipFill>
            <p:spPr>
              <a:xfrm>
                <a:off x="269324" y="2530262"/>
                <a:ext cx="367393" cy="228600"/>
              </a:xfrm>
              <a:prstGeom prst="rect">
                <a:avLst/>
              </a:prstGeom>
            </p:spPr>
          </p:pic>
          <p:pic>
            <p:nvPicPr>
              <p:cNvPr id="86" name="Picture 85">
                <a:extLst>
                  <a:ext uri="{FF2B5EF4-FFF2-40B4-BE49-F238E27FC236}">
                    <a16:creationId xmlns:a16="http://schemas.microsoft.com/office/drawing/2014/main" id="{A21198C6-C525-8BC8-FAF7-FDE81997513F}"/>
                  </a:ext>
                </a:extLst>
              </p:cNvPr>
              <p:cNvPicPr>
                <a:picLocks noChangeAspect="1"/>
              </p:cNvPicPr>
              <p:nvPr/>
            </p:nvPicPr>
            <p:blipFill>
              <a:blip r:embed="rId6"/>
              <a:stretch>
                <a:fillRect/>
              </a:stretch>
            </p:blipFill>
            <p:spPr>
              <a:xfrm>
                <a:off x="1660437" y="2021557"/>
                <a:ext cx="367393" cy="228600"/>
              </a:xfrm>
              <a:prstGeom prst="rect">
                <a:avLst/>
              </a:prstGeom>
            </p:spPr>
          </p:pic>
          <p:pic>
            <p:nvPicPr>
              <p:cNvPr id="87" name="Picture 86">
                <a:extLst>
                  <a:ext uri="{FF2B5EF4-FFF2-40B4-BE49-F238E27FC236}">
                    <a16:creationId xmlns:a16="http://schemas.microsoft.com/office/drawing/2014/main" id="{0F156314-DF53-495D-8FA4-E5C64B7DFBFF}"/>
                  </a:ext>
                </a:extLst>
              </p:cNvPr>
              <p:cNvPicPr>
                <a:picLocks noChangeAspect="1"/>
              </p:cNvPicPr>
              <p:nvPr/>
            </p:nvPicPr>
            <p:blipFill>
              <a:blip r:embed="rId6"/>
              <a:stretch>
                <a:fillRect/>
              </a:stretch>
            </p:blipFill>
            <p:spPr>
              <a:xfrm>
                <a:off x="714389" y="2530262"/>
                <a:ext cx="367393" cy="228600"/>
              </a:xfrm>
              <a:prstGeom prst="rect">
                <a:avLst/>
              </a:prstGeom>
            </p:spPr>
          </p:pic>
          <p:pic>
            <p:nvPicPr>
              <p:cNvPr id="88" name="Picture 87">
                <a:extLst>
                  <a:ext uri="{FF2B5EF4-FFF2-40B4-BE49-F238E27FC236}">
                    <a16:creationId xmlns:a16="http://schemas.microsoft.com/office/drawing/2014/main" id="{7D8932DF-F973-1876-4F16-80B578B90F20}"/>
                  </a:ext>
                </a:extLst>
              </p:cNvPr>
              <p:cNvPicPr>
                <a:picLocks noChangeAspect="1"/>
              </p:cNvPicPr>
              <p:nvPr/>
            </p:nvPicPr>
            <p:blipFill>
              <a:blip r:embed="rId6"/>
              <a:stretch>
                <a:fillRect/>
              </a:stretch>
            </p:blipFill>
            <p:spPr>
              <a:xfrm>
                <a:off x="1148024" y="2540791"/>
                <a:ext cx="367393" cy="228600"/>
              </a:xfrm>
              <a:prstGeom prst="rect">
                <a:avLst/>
              </a:prstGeom>
            </p:spPr>
          </p:pic>
          <p:pic>
            <p:nvPicPr>
              <p:cNvPr id="89" name="Picture 88">
                <a:extLst>
                  <a:ext uri="{FF2B5EF4-FFF2-40B4-BE49-F238E27FC236}">
                    <a16:creationId xmlns:a16="http://schemas.microsoft.com/office/drawing/2014/main" id="{64F69462-1BF3-4813-C16E-D47C9DD29B1E}"/>
                  </a:ext>
                </a:extLst>
              </p:cNvPr>
              <p:cNvPicPr>
                <a:picLocks noChangeAspect="1"/>
              </p:cNvPicPr>
              <p:nvPr/>
            </p:nvPicPr>
            <p:blipFill>
              <a:blip r:embed="rId6"/>
              <a:stretch>
                <a:fillRect/>
              </a:stretch>
            </p:blipFill>
            <p:spPr>
              <a:xfrm>
                <a:off x="243758" y="1687528"/>
                <a:ext cx="367393" cy="228600"/>
              </a:xfrm>
              <a:prstGeom prst="rect">
                <a:avLst/>
              </a:prstGeom>
            </p:spPr>
          </p:pic>
          <p:pic>
            <p:nvPicPr>
              <p:cNvPr id="90" name="Picture 89">
                <a:extLst>
                  <a:ext uri="{FF2B5EF4-FFF2-40B4-BE49-F238E27FC236}">
                    <a16:creationId xmlns:a16="http://schemas.microsoft.com/office/drawing/2014/main" id="{9802FAF4-B229-F648-C7D5-E5EB45E87D10}"/>
                  </a:ext>
                </a:extLst>
              </p:cNvPr>
              <p:cNvPicPr>
                <a:picLocks noChangeAspect="1"/>
              </p:cNvPicPr>
              <p:nvPr/>
            </p:nvPicPr>
            <p:blipFill>
              <a:blip r:embed="rId6"/>
              <a:stretch>
                <a:fillRect/>
              </a:stretch>
            </p:blipFill>
            <p:spPr>
              <a:xfrm>
                <a:off x="2306436" y="1687489"/>
                <a:ext cx="367393" cy="228600"/>
              </a:xfrm>
              <a:prstGeom prst="rect">
                <a:avLst/>
              </a:prstGeom>
            </p:spPr>
          </p:pic>
          <p:pic>
            <p:nvPicPr>
              <p:cNvPr id="91" name="Picture 90">
                <a:extLst>
                  <a:ext uri="{FF2B5EF4-FFF2-40B4-BE49-F238E27FC236}">
                    <a16:creationId xmlns:a16="http://schemas.microsoft.com/office/drawing/2014/main" id="{EC60ACD2-B68C-9603-2478-8A10545AA536}"/>
                  </a:ext>
                </a:extLst>
              </p:cNvPr>
              <p:cNvPicPr>
                <a:picLocks noChangeAspect="1"/>
              </p:cNvPicPr>
              <p:nvPr/>
            </p:nvPicPr>
            <p:blipFill>
              <a:blip r:embed="rId7"/>
              <a:stretch>
                <a:fillRect/>
              </a:stretch>
            </p:blipFill>
            <p:spPr>
              <a:xfrm>
                <a:off x="3058121" y="3644968"/>
                <a:ext cx="389614" cy="228600"/>
              </a:xfrm>
              <a:prstGeom prst="rect">
                <a:avLst/>
              </a:prstGeom>
            </p:spPr>
          </p:pic>
          <p:pic>
            <p:nvPicPr>
              <p:cNvPr id="92" name="Picture 91">
                <a:extLst>
                  <a:ext uri="{FF2B5EF4-FFF2-40B4-BE49-F238E27FC236}">
                    <a16:creationId xmlns:a16="http://schemas.microsoft.com/office/drawing/2014/main" id="{129AAF91-B6A0-E420-2CF6-ECC42B2B3454}"/>
                  </a:ext>
                </a:extLst>
              </p:cNvPr>
              <p:cNvPicPr>
                <a:picLocks noChangeAspect="1"/>
              </p:cNvPicPr>
              <p:nvPr/>
            </p:nvPicPr>
            <p:blipFill>
              <a:blip r:embed="rId7"/>
              <a:stretch>
                <a:fillRect/>
              </a:stretch>
            </p:blipFill>
            <p:spPr>
              <a:xfrm>
                <a:off x="2638936" y="3644968"/>
                <a:ext cx="389614" cy="228600"/>
              </a:xfrm>
              <a:prstGeom prst="rect">
                <a:avLst/>
              </a:prstGeom>
            </p:spPr>
          </p:pic>
          <p:pic>
            <p:nvPicPr>
              <p:cNvPr id="93" name="Picture 92">
                <a:extLst>
                  <a:ext uri="{FF2B5EF4-FFF2-40B4-BE49-F238E27FC236}">
                    <a16:creationId xmlns:a16="http://schemas.microsoft.com/office/drawing/2014/main" id="{9E73E8A1-2925-E46B-632A-0C15BD12E64E}"/>
                  </a:ext>
                </a:extLst>
              </p:cNvPr>
              <p:cNvPicPr>
                <a:picLocks noChangeAspect="1"/>
              </p:cNvPicPr>
              <p:nvPr/>
            </p:nvPicPr>
            <p:blipFill>
              <a:blip r:embed="rId7"/>
              <a:stretch>
                <a:fillRect/>
              </a:stretch>
            </p:blipFill>
            <p:spPr>
              <a:xfrm>
                <a:off x="1593089" y="2540791"/>
                <a:ext cx="389614" cy="228600"/>
              </a:xfrm>
              <a:prstGeom prst="rect">
                <a:avLst/>
              </a:prstGeom>
            </p:spPr>
          </p:pic>
          <p:pic>
            <p:nvPicPr>
              <p:cNvPr id="94" name="Picture 93">
                <a:extLst>
                  <a:ext uri="{FF2B5EF4-FFF2-40B4-BE49-F238E27FC236}">
                    <a16:creationId xmlns:a16="http://schemas.microsoft.com/office/drawing/2014/main" id="{0C8D47C2-443B-D51F-645F-FE842B01785B}"/>
                  </a:ext>
                </a:extLst>
              </p:cNvPr>
              <p:cNvPicPr>
                <a:picLocks noChangeAspect="1"/>
              </p:cNvPicPr>
              <p:nvPr/>
            </p:nvPicPr>
            <p:blipFill>
              <a:blip r:embed="rId7"/>
              <a:stretch>
                <a:fillRect/>
              </a:stretch>
            </p:blipFill>
            <p:spPr>
              <a:xfrm>
                <a:off x="2330769" y="2542047"/>
                <a:ext cx="389614" cy="228600"/>
              </a:xfrm>
              <a:prstGeom prst="rect">
                <a:avLst/>
              </a:prstGeom>
            </p:spPr>
          </p:pic>
          <p:pic>
            <p:nvPicPr>
              <p:cNvPr id="95" name="Picture 94">
                <a:extLst>
                  <a:ext uri="{FF2B5EF4-FFF2-40B4-BE49-F238E27FC236}">
                    <a16:creationId xmlns:a16="http://schemas.microsoft.com/office/drawing/2014/main" id="{966C1763-9F5D-BE39-FC88-7C6DDC567880}"/>
                  </a:ext>
                </a:extLst>
              </p:cNvPr>
              <p:cNvPicPr>
                <a:picLocks noChangeAspect="1"/>
              </p:cNvPicPr>
              <p:nvPr/>
            </p:nvPicPr>
            <p:blipFill>
              <a:blip r:embed="rId7"/>
              <a:stretch>
                <a:fillRect/>
              </a:stretch>
            </p:blipFill>
            <p:spPr>
              <a:xfrm>
                <a:off x="2705739" y="2028118"/>
                <a:ext cx="389614" cy="228600"/>
              </a:xfrm>
              <a:prstGeom prst="rect">
                <a:avLst/>
              </a:prstGeom>
            </p:spPr>
          </p:pic>
          <p:pic>
            <p:nvPicPr>
              <p:cNvPr id="96" name="Picture 95">
                <a:extLst>
                  <a:ext uri="{FF2B5EF4-FFF2-40B4-BE49-F238E27FC236}">
                    <a16:creationId xmlns:a16="http://schemas.microsoft.com/office/drawing/2014/main" id="{2E188619-55D8-4988-3B58-E201CF68CA70}"/>
                  </a:ext>
                </a:extLst>
              </p:cNvPr>
              <p:cNvPicPr>
                <a:picLocks noChangeAspect="1"/>
              </p:cNvPicPr>
              <p:nvPr/>
            </p:nvPicPr>
            <p:blipFill>
              <a:blip r:embed="rId6"/>
              <a:stretch>
                <a:fillRect/>
              </a:stretch>
            </p:blipFill>
            <p:spPr>
              <a:xfrm>
                <a:off x="1660437" y="2059374"/>
                <a:ext cx="367393" cy="228600"/>
              </a:xfrm>
              <a:prstGeom prst="rect">
                <a:avLst/>
              </a:prstGeom>
            </p:spPr>
          </p:pic>
          <p:pic>
            <p:nvPicPr>
              <p:cNvPr id="97" name="Picture 96">
                <a:extLst>
                  <a:ext uri="{FF2B5EF4-FFF2-40B4-BE49-F238E27FC236}">
                    <a16:creationId xmlns:a16="http://schemas.microsoft.com/office/drawing/2014/main" id="{5A612DC8-776F-7EA2-C24E-2EEC7EF020A9}"/>
                  </a:ext>
                </a:extLst>
              </p:cNvPr>
              <p:cNvPicPr>
                <a:picLocks noChangeAspect="1"/>
              </p:cNvPicPr>
              <p:nvPr/>
            </p:nvPicPr>
            <p:blipFill>
              <a:blip r:embed="rId7"/>
              <a:stretch>
                <a:fillRect/>
              </a:stretch>
            </p:blipFill>
            <p:spPr>
              <a:xfrm>
                <a:off x="3984742" y="2748961"/>
                <a:ext cx="389614" cy="228600"/>
              </a:xfrm>
              <a:prstGeom prst="rect">
                <a:avLst/>
              </a:prstGeom>
            </p:spPr>
          </p:pic>
          <p:pic>
            <p:nvPicPr>
              <p:cNvPr id="98" name="Picture 97">
                <a:extLst>
                  <a:ext uri="{FF2B5EF4-FFF2-40B4-BE49-F238E27FC236}">
                    <a16:creationId xmlns:a16="http://schemas.microsoft.com/office/drawing/2014/main" id="{7D05FB0E-EEEF-CA97-2C5D-CC44EB842C35}"/>
                  </a:ext>
                </a:extLst>
              </p:cNvPr>
              <p:cNvPicPr>
                <a:picLocks noChangeAspect="1"/>
              </p:cNvPicPr>
              <p:nvPr/>
            </p:nvPicPr>
            <p:blipFill>
              <a:blip r:embed="rId8"/>
              <a:stretch>
                <a:fillRect/>
              </a:stretch>
            </p:blipFill>
            <p:spPr>
              <a:xfrm>
                <a:off x="2180665" y="4100188"/>
                <a:ext cx="1267070" cy="364682"/>
              </a:xfrm>
              <a:prstGeom prst="rect">
                <a:avLst/>
              </a:prstGeom>
            </p:spPr>
          </p:pic>
          <p:pic>
            <p:nvPicPr>
              <p:cNvPr id="99" name="Picture 98">
                <a:extLst>
                  <a:ext uri="{FF2B5EF4-FFF2-40B4-BE49-F238E27FC236}">
                    <a16:creationId xmlns:a16="http://schemas.microsoft.com/office/drawing/2014/main" id="{AC763969-E8AB-11D5-A573-98E25D39944C}"/>
                  </a:ext>
                </a:extLst>
              </p:cNvPr>
              <p:cNvPicPr>
                <a:picLocks noChangeAspect="1"/>
              </p:cNvPicPr>
              <p:nvPr/>
            </p:nvPicPr>
            <p:blipFill>
              <a:blip r:embed="rId8"/>
              <a:stretch>
                <a:fillRect/>
              </a:stretch>
            </p:blipFill>
            <p:spPr>
              <a:xfrm>
                <a:off x="163750" y="1040551"/>
                <a:ext cx="1267070" cy="364682"/>
              </a:xfrm>
              <a:prstGeom prst="rect">
                <a:avLst/>
              </a:prstGeom>
            </p:spPr>
          </p:pic>
          <p:pic>
            <p:nvPicPr>
              <p:cNvPr id="100" name="Picture 99">
                <a:extLst>
                  <a:ext uri="{FF2B5EF4-FFF2-40B4-BE49-F238E27FC236}">
                    <a16:creationId xmlns:a16="http://schemas.microsoft.com/office/drawing/2014/main" id="{C09DB6D7-DB3F-EAB6-EB57-FAD49DE51D46}"/>
                  </a:ext>
                </a:extLst>
              </p:cNvPr>
              <p:cNvPicPr>
                <a:picLocks noChangeAspect="1"/>
              </p:cNvPicPr>
              <p:nvPr/>
            </p:nvPicPr>
            <p:blipFill>
              <a:blip r:embed="rId8"/>
              <a:stretch>
                <a:fillRect/>
              </a:stretch>
            </p:blipFill>
            <p:spPr>
              <a:xfrm>
                <a:off x="2784586" y="2685410"/>
                <a:ext cx="1108785" cy="319125"/>
              </a:xfrm>
              <a:prstGeom prst="rect">
                <a:avLst/>
              </a:prstGeom>
            </p:spPr>
          </p:pic>
          <p:pic>
            <p:nvPicPr>
              <p:cNvPr id="101" name="Picture 100">
                <a:extLst>
                  <a:ext uri="{FF2B5EF4-FFF2-40B4-BE49-F238E27FC236}">
                    <a16:creationId xmlns:a16="http://schemas.microsoft.com/office/drawing/2014/main" id="{F8F99448-E772-BBA9-7111-98865FAF4783}"/>
                  </a:ext>
                </a:extLst>
              </p:cNvPr>
              <p:cNvPicPr>
                <a:picLocks noChangeAspect="1"/>
              </p:cNvPicPr>
              <p:nvPr/>
            </p:nvPicPr>
            <p:blipFill rotWithShape="1">
              <a:blip r:embed="rId5">
                <a:extLst>
                  <a:ext uri="{28A0092B-C50C-407E-A947-70E740481C1C}">
                    <a14:useLocalDpi xmlns:a14="http://schemas.microsoft.com/office/drawing/2010/main" val="0"/>
                  </a:ext>
                </a:extLst>
              </a:blip>
              <a:srcRect t="38174" b="41773"/>
              <a:stretch/>
            </p:blipFill>
            <p:spPr>
              <a:xfrm rot="5400000">
                <a:off x="401848" y="2791508"/>
                <a:ext cx="3699545" cy="141911"/>
              </a:xfrm>
              <a:prstGeom prst="rect">
                <a:avLst/>
              </a:prstGeom>
            </p:spPr>
          </p:pic>
          <p:pic>
            <p:nvPicPr>
              <p:cNvPr id="102" name="Picture 101">
                <a:extLst>
                  <a:ext uri="{FF2B5EF4-FFF2-40B4-BE49-F238E27FC236}">
                    <a16:creationId xmlns:a16="http://schemas.microsoft.com/office/drawing/2014/main" id="{A41B8167-1E89-78FE-C80C-13E76CD28C7B}"/>
                  </a:ext>
                </a:extLst>
              </p:cNvPr>
              <p:cNvPicPr>
                <a:picLocks noChangeAspect="1"/>
              </p:cNvPicPr>
              <p:nvPr/>
            </p:nvPicPr>
            <p:blipFill rotWithShape="1">
              <a:blip r:embed="rId9"/>
              <a:srcRect l="5539" t="12739" r="3794" b="8983"/>
              <a:stretch/>
            </p:blipFill>
            <p:spPr>
              <a:xfrm>
                <a:off x="208180" y="4118336"/>
                <a:ext cx="914279" cy="326902"/>
              </a:xfrm>
              <a:prstGeom prst="rect">
                <a:avLst/>
              </a:prstGeom>
            </p:spPr>
          </p:pic>
          <p:pic>
            <p:nvPicPr>
              <p:cNvPr id="103" name="Picture 102">
                <a:extLst>
                  <a:ext uri="{FF2B5EF4-FFF2-40B4-BE49-F238E27FC236}">
                    <a16:creationId xmlns:a16="http://schemas.microsoft.com/office/drawing/2014/main" id="{B9FFD406-61FB-CCCE-9B20-ABDB760C1E5C}"/>
                  </a:ext>
                </a:extLst>
              </p:cNvPr>
              <p:cNvPicPr>
                <a:picLocks noChangeAspect="1"/>
              </p:cNvPicPr>
              <p:nvPr/>
            </p:nvPicPr>
            <p:blipFill>
              <a:blip r:embed="rId6"/>
              <a:stretch>
                <a:fillRect/>
              </a:stretch>
            </p:blipFill>
            <p:spPr>
              <a:xfrm>
                <a:off x="1167478" y="4204711"/>
                <a:ext cx="367393" cy="228600"/>
              </a:xfrm>
              <a:prstGeom prst="rect">
                <a:avLst/>
              </a:prstGeom>
            </p:spPr>
          </p:pic>
          <p:pic>
            <p:nvPicPr>
              <p:cNvPr id="104" name="Picture 103">
                <a:extLst>
                  <a:ext uri="{FF2B5EF4-FFF2-40B4-BE49-F238E27FC236}">
                    <a16:creationId xmlns:a16="http://schemas.microsoft.com/office/drawing/2014/main" id="{40D9D48F-AA22-14FE-470E-DEE15CD7A240}"/>
                  </a:ext>
                </a:extLst>
              </p:cNvPr>
              <p:cNvPicPr>
                <a:picLocks noChangeAspect="1"/>
              </p:cNvPicPr>
              <p:nvPr/>
            </p:nvPicPr>
            <p:blipFill>
              <a:blip r:embed="rId6"/>
              <a:stretch>
                <a:fillRect/>
              </a:stretch>
            </p:blipFill>
            <p:spPr>
              <a:xfrm>
                <a:off x="1549884" y="4178602"/>
                <a:ext cx="367393" cy="228600"/>
              </a:xfrm>
              <a:prstGeom prst="rect">
                <a:avLst/>
              </a:prstGeom>
            </p:spPr>
          </p:pic>
          <p:pic>
            <p:nvPicPr>
              <p:cNvPr id="105" name="Picture 104">
                <a:extLst>
                  <a:ext uri="{FF2B5EF4-FFF2-40B4-BE49-F238E27FC236}">
                    <a16:creationId xmlns:a16="http://schemas.microsoft.com/office/drawing/2014/main" id="{3984BC4F-8B0A-5662-AABE-EF169FE6F6CA}"/>
                  </a:ext>
                </a:extLst>
              </p:cNvPr>
              <p:cNvPicPr>
                <a:picLocks noChangeAspect="1"/>
              </p:cNvPicPr>
              <p:nvPr/>
            </p:nvPicPr>
            <p:blipFill>
              <a:blip r:embed="rId7"/>
              <a:stretch>
                <a:fillRect/>
              </a:stretch>
            </p:blipFill>
            <p:spPr>
              <a:xfrm>
                <a:off x="1869879" y="4162812"/>
                <a:ext cx="289213" cy="228600"/>
              </a:xfrm>
              <a:prstGeom prst="rect">
                <a:avLst/>
              </a:prstGeom>
            </p:spPr>
          </p:pic>
          <p:pic>
            <p:nvPicPr>
              <p:cNvPr id="106" name="Picture 105">
                <a:extLst>
                  <a:ext uri="{FF2B5EF4-FFF2-40B4-BE49-F238E27FC236}">
                    <a16:creationId xmlns:a16="http://schemas.microsoft.com/office/drawing/2014/main" id="{45FAC1BE-6CA7-8275-66A7-0A9F03E411DC}"/>
                  </a:ext>
                </a:extLst>
              </p:cNvPr>
              <p:cNvPicPr>
                <a:picLocks noChangeAspect="1"/>
              </p:cNvPicPr>
              <p:nvPr/>
            </p:nvPicPr>
            <p:blipFill>
              <a:blip r:embed="rId6"/>
              <a:stretch>
                <a:fillRect/>
              </a:stretch>
            </p:blipFill>
            <p:spPr>
              <a:xfrm>
                <a:off x="283907" y="3226591"/>
                <a:ext cx="367393" cy="228600"/>
              </a:xfrm>
              <a:prstGeom prst="rect">
                <a:avLst/>
              </a:prstGeom>
            </p:spPr>
          </p:pic>
          <p:pic>
            <p:nvPicPr>
              <p:cNvPr id="107" name="Picture 106">
                <a:extLst>
                  <a:ext uri="{FF2B5EF4-FFF2-40B4-BE49-F238E27FC236}">
                    <a16:creationId xmlns:a16="http://schemas.microsoft.com/office/drawing/2014/main" id="{8016020D-3E6C-F882-957C-0DCAEF4C552E}"/>
                  </a:ext>
                </a:extLst>
              </p:cNvPr>
              <p:cNvPicPr>
                <a:picLocks noChangeAspect="1"/>
              </p:cNvPicPr>
              <p:nvPr/>
            </p:nvPicPr>
            <p:blipFill>
              <a:blip r:embed="rId6"/>
              <a:stretch>
                <a:fillRect/>
              </a:stretch>
            </p:blipFill>
            <p:spPr>
              <a:xfrm>
                <a:off x="728972" y="3226591"/>
                <a:ext cx="367393" cy="228600"/>
              </a:xfrm>
              <a:prstGeom prst="rect">
                <a:avLst/>
              </a:prstGeom>
            </p:spPr>
          </p:pic>
          <p:pic>
            <p:nvPicPr>
              <p:cNvPr id="108" name="Picture 107">
                <a:extLst>
                  <a:ext uri="{FF2B5EF4-FFF2-40B4-BE49-F238E27FC236}">
                    <a16:creationId xmlns:a16="http://schemas.microsoft.com/office/drawing/2014/main" id="{6F2D3F83-DD6B-AF0C-DA8B-9C70B3B037E4}"/>
                  </a:ext>
                </a:extLst>
              </p:cNvPr>
              <p:cNvPicPr>
                <a:picLocks noChangeAspect="1"/>
              </p:cNvPicPr>
              <p:nvPr/>
            </p:nvPicPr>
            <p:blipFill>
              <a:blip r:embed="rId6"/>
              <a:stretch>
                <a:fillRect/>
              </a:stretch>
            </p:blipFill>
            <p:spPr>
              <a:xfrm>
                <a:off x="1162607" y="3237120"/>
                <a:ext cx="367393" cy="228600"/>
              </a:xfrm>
              <a:prstGeom prst="rect">
                <a:avLst/>
              </a:prstGeom>
            </p:spPr>
          </p:pic>
          <p:pic>
            <p:nvPicPr>
              <p:cNvPr id="109" name="Picture 108">
                <a:extLst>
                  <a:ext uri="{FF2B5EF4-FFF2-40B4-BE49-F238E27FC236}">
                    <a16:creationId xmlns:a16="http://schemas.microsoft.com/office/drawing/2014/main" id="{7BA2A61B-6095-CE80-9692-E6DC508F49B1}"/>
                  </a:ext>
                </a:extLst>
              </p:cNvPr>
              <p:cNvPicPr>
                <a:picLocks noChangeAspect="1"/>
              </p:cNvPicPr>
              <p:nvPr/>
            </p:nvPicPr>
            <p:blipFill>
              <a:blip r:embed="rId7"/>
              <a:stretch>
                <a:fillRect/>
              </a:stretch>
            </p:blipFill>
            <p:spPr>
              <a:xfrm>
                <a:off x="1607672" y="3237120"/>
                <a:ext cx="389614" cy="228600"/>
              </a:xfrm>
              <a:prstGeom prst="rect">
                <a:avLst/>
              </a:prstGeom>
            </p:spPr>
          </p:pic>
          <p:pic>
            <p:nvPicPr>
              <p:cNvPr id="110" name="Picture 109">
                <a:extLst>
                  <a:ext uri="{FF2B5EF4-FFF2-40B4-BE49-F238E27FC236}">
                    <a16:creationId xmlns:a16="http://schemas.microsoft.com/office/drawing/2014/main" id="{18177B97-E8DA-1522-6322-53A6715F5DE8}"/>
                  </a:ext>
                </a:extLst>
              </p:cNvPr>
              <p:cNvPicPr>
                <a:picLocks noChangeAspect="1"/>
              </p:cNvPicPr>
              <p:nvPr/>
            </p:nvPicPr>
            <p:blipFill>
              <a:blip r:embed="rId6"/>
              <a:stretch>
                <a:fillRect/>
              </a:stretch>
            </p:blipFill>
            <p:spPr>
              <a:xfrm>
                <a:off x="2477508" y="1168410"/>
                <a:ext cx="367393" cy="228600"/>
              </a:xfrm>
              <a:prstGeom prst="rect">
                <a:avLst/>
              </a:prstGeom>
            </p:spPr>
          </p:pic>
          <p:pic>
            <p:nvPicPr>
              <p:cNvPr id="111" name="Picture 110">
                <a:extLst>
                  <a:ext uri="{FF2B5EF4-FFF2-40B4-BE49-F238E27FC236}">
                    <a16:creationId xmlns:a16="http://schemas.microsoft.com/office/drawing/2014/main" id="{8CCB430A-4528-387B-66CC-D02C36E1359D}"/>
                  </a:ext>
                </a:extLst>
              </p:cNvPr>
              <p:cNvPicPr>
                <a:picLocks noChangeAspect="1"/>
              </p:cNvPicPr>
              <p:nvPr/>
            </p:nvPicPr>
            <p:blipFill>
              <a:blip r:embed="rId6"/>
              <a:stretch>
                <a:fillRect/>
              </a:stretch>
            </p:blipFill>
            <p:spPr>
              <a:xfrm>
                <a:off x="2922573" y="1168410"/>
                <a:ext cx="367393" cy="228600"/>
              </a:xfrm>
              <a:prstGeom prst="rect">
                <a:avLst/>
              </a:prstGeom>
            </p:spPr>
          </p:pic>
          <p:pic>
            <p:nvPicPr>
              <p:cNvPr id="112" name="Picture 111">
                <a:extLst>
                  <a:ext uri="{FF2B5EF4-FFF2-40B4-BE49-F238E27FC236}">
                    <a16:creationId xmlns:a16="http://schemas.microsoft.com/office/drawing/2014/main" id="{91F10E2A-01D6-6CD0-14AD-4539D698074A}"/>
                  </a:ext>
                </a:extLst>
              </p:cNvPr>
              <p:cNvPicPr>
                <a:picLocks noChangeAspect="1"/>
              </p:cNvPicPr>
              <p:nvPr/>
            </p:nvPicPr>
            <p:blipFill>
              <a:blip r:embed="rId6"/>
              <a:stretch>
                <a:fillRect/>
              </a:stretch>
            </p:blipFill>
            <p:spPr>
              <a:xfrm>
                <a:off x="3356208" y="1178939"/>
                <a:ext cx="367393" cy="228600"/>
              </a:xfrm>
              <a:prstGeom prst="rect">
                <a:avLst/>
              </a:prstGeom>
            </p:spPr>
          </p:pic>
          <p:pic>
            <p:nvPicPr>
              <p:cNvPr id="113" name="Picture 112">
                <a:extLst>
                  <a:ext uri="{FF2B5EF4-FFF2-40B4-BE49-F238E27FC236}">
                    <a16:creationId xmlns:a16="http://schemas.microsoft.com/office/drawing/2014/main" id="{0BBECA5A-616D-3468-7E4B-B6310E070839}"/>
                  </a:ext>
                </a:extLst>
              </p:cNvPr>
              <p:cNvPicPr>
                <a:picLocks noChangeAspect="1"/>
              </p:cNvPicPr>
              <p:nvPr/>
            </p:nvPicPr>
            <p:blipFill>
              <a:blip r:embed="rId7"/>
              <a:stretch>
                <a:fillRect/>
              </a:stretch>
            </p:blipFill>
            <p:spPr>
              <a:xfrm>
                <a:off x="3801273" y="1178939"/>
                <a:ext cx="389614" cy="228600"/>
              </a:xfrm>
              <a:prstGeom prst="rect">
                <a:avLst/>
              </a:prstGeom>
            </p:spPr>
          </p:pic>
          <p:pic>
            <p:nvPicPr>
              <p:cNvPr id="114" name="Picture 113">
                <a:extLst>
                  <a:ext uri="{FF2B5EF4-FFF2-40B4-BE49-F238E27FC236}">
                    <a16:creationId xmlns:a16="http://schemas.microsoft.com/office/drawing/2014/main" id="{57535D3A-4762-C8DC-7E39-5677DA29F22E}"/>
                  </a:ext>
                </a:extLst>
              </p:cNvPr>
              <p:cNvPicPr>
                <a:picLocks noChangeAspect="1"/>
              </p:cNvPicPr>
              <p:nvPr/>
            </p:nvPicPr>
            <p:blipFill>
              <a:blip r:embed="rId6"/>
              <a:stretch>
                <a:fillRect/>
              </a:stretch>
            </p:blipFill>
            <p:spPr>
              <a:xfrm>
                <a:off x="2337990" y="2028118"/>
                <a:ext cx="367393" cy="228600"/>
              </a:xfrm>
              <a:prstGeom prst="rect">
                <a:avLst/>
              </a:prstGeom>
            </p:spPr>
          </p:pic>
          <p:pic>
            <p:nvPicPr>
              <p:cNvPr id="115" name="Picture 114">
                <a:extLst>
                  <a:ext uri="{FF2B5EF4-FFF2-40B4-BE49-F238E27FC236}">
                    <a16:creationId xmlns:a16="http://schemas.microsoft.com/office/drawing/2014/main" id="{EAE2E4AD-39A7-5488-BA9F-6049B0842FC1}"/>
                  </a:ext>
                </a:extLst>
              </p:cNvPr>
              <p:cNvPicPr>
                <a:picLocks noChangeAspect="1"/>
              </p:cNvPicPr>
              <p:nvPr/>
            </p:nvPicPr>
            <p:blipFill>
              <a:blip r:embed="rId6"/>
              <a:stretch>
                <a:fillRect/>
              </a:stretch>
            </p:blipFill>
            <p:spPr>
              <a:xfrm>
                <a:off x="3123560" y="2028118"/>
                <a:ext cx="367393" cy="228600"/>
              </a:xfrm>
              <a:prstGeom prst="rect">
                <a:avLst/>
              </a:prstGeom>
            </p:spPr>
          </p:pic>
          <p:pic>
            <p:nvPicPr>
              <p:cNvPr id="116" name="Picture 115">
                <a:extLst>
                  <a:ext uri="{FF2B5EF4-FFF2-40B4-BE49-F238E27FC236}">
                    <a16:creationId xmlns:a16="http://schemas.microsoft.com/office/drawing/2014/main" id="{B03A22B7-7ADA-23B7-1500-0905DA48E8F0}"/>
                  </a:ext>
                </a:extLst>
              </p:cNvPr>
              <p:cNvPicPr>
                <a:picLocks noChangeAspect="1"/>
              </p:cNvPicPr>
              <p:nvPr/>
            </p:nvPicPr>
            <p:blipFill>
              <a:blip r:embed="rId6"/>
              <a:stretch>
                <a:fillRect/>
              </a:stretch>
            </p:blipFill>
            <p:spPr>
              <a:xfrm>
                <a:off x="3557195" y="2038647"/>
                <a:ext cx="367393" cy="228600"/>
              </a:xfrm>
              <a:prstGeom prst="rect">
                <a:avLst/>
              </a:prstGeom>
            </p:spPr>
          </p:pic>
          <p:pic>
            <p:nvPicPr>
              <p:cNvPr id="117" name="Picture 116">
                <a:extLst>
                  <a:ext uri="{FF2B5EF4-FFF2-40B4-BE49-F238E27FC236}">
                    <a16:creationId xmlns:a16="http://schemas.microsoft.com/office/drawing/2014/main" id="{F5CEF163-12CE-6E77-3A27-4D23C8D1CE8E}"/>
                  </a:ext>
                </a:extLst>
              </p:cNvPr>
              <p:cNvPicPr>
                <a:picLocks noChangeAspect="1"/>
              </p:cNvPicPr>
              <p:nvPr/>
            </p:nvPicPr>
            <p:blipFill>
              <a:blip r:embed="rId7"/>
              <a:stretch>
                <a:fillRect/>
              </a:stretch>
            </p:blipFill>
            <p:spPr>
              <a:xfrm>
                <a:off x="4002260" y="2038647"/>
                <a:ext cx="389614" cy="228600"/>
              </a:xfrm>
              <a:prstGeom prst="rect">
                <a:avLst/>
              </a:prstGeom>
            </p:spPr>
          </p:pic>
          <p:pic>
            <p:nvPicPr>
              <p:cNvPr id="118" name="Picture 117">
                <a:extLst>
                  <a:ext uri="{FF2B5EF4-FFF2-40B4-BE49-F238E27FC236}">
                    <a16:creationId xmlns:a16="http://schemas.microsoft.com/office/drawing/2014/main" id="{DA5829A1-8D8B-A21B-5F3D-5A0A614E6026}"/>
                  </a:ext>
                </a:extLst>
              </p:cNvPr>
              <p:cNvPicPr>
                <a:picLocks noChangeAspect="1"/>
              </p:cNvPicPr>
              <p:nvPr/>
            </p:nvPicPr>
            <p:blipFill>
              <a:blip r:embed="rId6"/>
              <a:stretch>
                <a:fillRect/>
              </a:stretch>
            </p:blipFill>
            <p:spPr>
              <a:xfrm>
                <a:off x="269324" y="2778391"/>
                <a:ext cx="367393" cy="228600"/>
              </a:xfrm>
              <a:prstGeom prst="rect">
                <a:avLst/>
              </a:prstGeom>
            </p:spPr>
          </p:pic>
          <p:pic>
            <p:nvPicPr>
              <p:cNvPr id="119" name="Picture 118">
                <a:extLst>
                  <a:ext uri="{FF2B5EF4-FFF2-40B4-BE49-F238E27FC236}">
                    <a16:creationId xmlns:a16="http://schemas.microsoft.com/office/drawing/2014/main" id="{8B2B70AA-7938-6368-F80A-52D44A431B44}"/>
                  </a:ext>
                </a:extLst>
              </p:cNvPr>
              <p:cNvPicPr>
                <a:picLocks noChangeAspect="1"/>
              </p:cNvPicPr>
              <p:nvPr/>
            </p:nvPicPr>
            <p:blipFill>
              <a:blip r:embed="rId6"/>
              <a:stretch>
                <a:fillRect/>
              </a:stretch>
            </p:blipFill>
            <p:spPr>
              <a:xfrm>
                <a:off x="714389" y="2778391"/>
                <a:ext cx="367393" cy="228600"/>
              </a:xfrm>
              <a:prstGeom prst="rect">
                <a:avLst/>
              </a:prstGeom>
            </p:spPr>
          </p:pic>
          <p:pic>
            <p:nvPicPr>
              <p:cNvPr id="120" name="Picture 119">
                <a:extLst>
                  <a:ext uri="{FF2B5EF4-FFF2-40B4-BE49-F238E27FC236}">
                    <a16:creationId xmlns:a16="http://schemas.microsoft.com/office/drawing/2014/main" id="{FF2FBA75-BF5C-CFC7-75AB-DAAE4E3C1A73}"/>
                  </a:ext>
                </a:extLst>
              </p:cNvPr>
              <p:cNvPicPr>
                <a:picLocks noChangeAspect="1"/>
              </p:cNvPicPr>
              <p:nvPr/>
            </p:nvPicPr>
            <p:blipFill>
              <a:blip r:embed="rId6"/>
              <a:stretch>
                <a:fillRect/>
              </a:stretch>
            </p:blipFill>
            <p:spPr>
              <a:xfrm>
                <a:off x="1148024" y="2788920"/>
                <a:ext cx="367393" cy="228600"/>
              </a:xfrm>
              <a:prstGeom prst="rect">
                <a:avLst/>
              </a:prstGeom>
            </p:spPr>
          </p:pic>
          <p:pic>
            <p:nvPicPr>
              <p:cNvPr id="121" name="Picture 120">
                <a:extLst>
                  <a:ext uri="{FF2B5EF4-FFF2-40B4-BE49-F238E27FC236}">
                    <a16:creationId xmlns:a16="http://schemas.microsoft.com/office/drawing/2014/main" id="{808636B3-379C-2DE3-C7D1-614AD5928606}"/>
                  </a:ext>
                </a:extLst>
              </p:cNvPr>
              <p:cNvPicPr>
                <a:picLocks noChangeAspect="1"/>
              </p:cNvPicPr>
              <p:nvPr/>
            </p:nvPicPr>
            <p:blipFill>
              <a:blip r:embed="rId7"/>
              <a:stretch>
                <a:fillRect/>
              </a:stretch>
            </p:blipFill>
            <p:spPr>
              <a:xfrm>
                <a:off x="1593089" y="2788920"/>
                <a:ext cx="389614" cy="228600"/>
              </a:xfrm>
              <a:prstGeom prst="rect">
                <a:avLst/>
              </a:prstGeom>
            </p:spPr>
          </p:pic>
          <p:pic>
            <p:nvPicPr>
              <p:cNvPr id="122" name="Picture 121">
                <a:extLst>
                  <a:ext uri="{FF2B5EF4-FFF2-40B4-BE49-F238E27FC236}">
                    <a16:creationId xmlns:a16="http://schemas.microsoft.com/office/drawing/2014/main" id="{E1D1A8C9-C5DB-FC98-2427-C5D984527620}"/>
                  </a:ext>
                </a:extLst>
              </p:cNvPr>
              <p:cNvPicPr>
                <a:picLocks noChangeAspect="1"/>
              </p:cNvPicPr>
              <p:nvPr/>
            </p:nvPicPr>
            <p:blipFill>
              <a:blip r:embed="rId10"/>
              <a:stretch>
                <a:fillRect/>
              </a:stretch>
            </p:blipFill>
            <p:spPr>
              <a:xfrm>
                <a:off x="611151" y="1657883"/>
                <a:ext cx="1001323" cy="282426"/>
              </a:xfrm>
              <a:prstGeom prst="rect">
                <a:avLst/>
              </a:prstGeom>
            </p:spPr>
          </p:pic>
          <p:pic>
            <p:nvPicPr>
              <p:cNvPr id="123" name="Picture 122">
                <a:extLst>
                  <a:ext uri="{FF2B5EF4-FFF2-40B4-BE49-F238E27FC236}">
                    <a16:creationId xmlns:a16="http://schemas.microsoft.com/office/drawing/2014/main" id="{196437CF-6C80-DFD7-2D67-EAEFB54F4031}"/>
                  </a:ext>
                </a:extLst>
              </p:cNvPr>
              <p:cNvPicPr>
                <a:picLocks noChangeAspect="1"/>
              </p:cNvPicPr>
              <p:nvPr/>
            </p:nvPicPr>
            <p:blipFill>
              <a:blip r:embed="rId6"/>
              <a:stretch>
                <a:fillRect/>
              </a:stretch>
            </p:blipFill>
            <p:spPr>
              <a:xfrm>
                <a:off x="1634047" y="1683922"/>
                <a:ext cx="367393" cy="228600"/>
              </a:xfrm>
              <a:prstGeom prst="rect">
                <a:avLst/>
              </a:prstGeom>
            </p:spPr>
          </p:pic>
          <p:pic>
            <p:nvPicPr>
              <p:cNvPr id="124" name="Picture 123">
                <a:extLst>
                  <a:ext uri="{FF2B5EF4-FFF2-40B4-BE49-F238E27FC236}">
                    <a16:creationId xmlns:a16="http://schemas.microsoft.com/office/drawing/2014/main" id="{2FB0BE5E-8132-E5A5-0A6D-76F709E5B5CB}"/>
                  </a:ext>
                </a:extLst>
              </p:cNvPr>
              <p:cNvPicPr>
                <a:picLocks noChangeAspect="1"/>
              </p:cNvPicPr>
              <p:nvPr/>
            </p:nvPicPr>
            <p:blipFill>
              <a:blip r:embed="rId6"/>
              <a:stretch>
                <a:fillRect/>
              </a:stretch>
            </p:blipFill>
            <p:spPr>
              <a:xfrm>
                <a:off x="1239674" y="2040133"/>
                <a:ext cx="367393" cy="228600"/>
              </a:xfrm>
              <a:prstGeom prst="rect">
                <a:avLst/>
              </a:prstGeom>
            </p:spPr>
          </p:pic>
          <p:pic>
            <p:nvPicPr>
              <p:cNvPr id="125" name="Picture 124">
                <a:extLst>
                  <a:ext uri="{FF2B5EF4-FFF2-40B4-BE49-F238E27FC236}">
                    <a16:creationId xmlns:a16="http://schemas.microsoft.com/office/drawing/2014/main" id="{A607ABCD-9160-4791-74EB-F7977EF0AF74}"/>
                  </a:ext>
                </a:extLst>
              </p:cNvPr>
              <p:cNvPicPr>
                <a:picLocks noChangeAspect="1"/>
              </p:cNvPicPr>
              <p:nvPr/>
            </p:nvPicPr>
            <p:blipFill>
              <a:blip r:embed="rId6"/>
              <a:stretch>
                <a:fillRect/>
              </a:stretch>
            </p:blipFill>
            <p:spPr>
              <a:xfrm>
                <a:off x="875341" y="2023099"/>
                <a:ext cx="367393" cy="228600"/>
              </a:xfrm>
              <a:prstGeom prst="rect">
                <a:avLst/>
              </a:prstGeom>
            </p:spPr>
          </p:pic>
          <p:pic>
            <p:nvPicPr>
              <p:cNvPr id="126" name="Picture 125">
                <a:extLst>
                  <a:ext uri="{FF2B5EF4-FFF2-40B4-BE49-F238E27FC236}">
                    <a16:creationId xmlns:a16="http://schemas.microsoft.com/office/drawing/2014/main" id="{4597FD8B-6B04-B8D0-4CCD-D272CDD1BA9B}"/>
                  </a:ext>
                </a:extLst>
              </p:cNvPr>
              <p:cNvPicPr>
                <a:picLocks noChangeAspect="1"/>
              </p:cNvPicPr>
              <p:nvPr/>
            </p:nvPicPr>
            <p:blipFill>
              <a:blip r:embed="rId7"/>
              <a:stretch>
                <a:fillRect/>
              </a:stretch>
            </p:blipFill>
            <p:spPr>
              <a:xfrm>
                <a:off x="355202" y="2009805"/>
                <a:ext cx="389614" cy="228600"/>
              </a:xfrm>
              <a:prstGeom prst="rect">
                <a:avLst/>
              </a:prstGeom>
            </p:spPr>
          </p:pic>
          <p:pic>
            <p:nvPicPr>
              <p:cNvPr id="127" name="Picture 126">
                <a:extLst>
                  <a:ext uri="{FF2B5EF4-FFF2-40B4-BE49-F238E27FC236}">
                    <a16:creationId xmlns:a16="http://schemas.microsoft.com/office/drawing/2014/main" id="{1B35FF46-40F6-51CD-8588-305DE2653E8A}"/>
                  </a:ext>
                </a:extLst>
              </p:cNvPr>
              <p:cNvPicPr>
                <a:picLocks noChangeAspect="1"/>
              </p:cNvPicPr>
              <p:nvPr/>
            </p:nvPicPr>
            <p:blipFill>
              <a:blip r:embed="rId11"/>
              <a:stretch>
                <a:fillRect/>
              </a:stretch>
            </p:blipFill>
            <p:spPr>
              <a:xfrm>
                <a:off x="2928987" y="1654523"/>
                <a:ext cx="1469257" cy="259640"/>
              </a:xfrm>
              <a:prstGeom prst="rect">
                <a:avLst/>
              </a:prstGeom>
            </p:spPr>
          </p:pic>
        </p:grpSp>
        <p:sp>
          <p:nvSpPr>
            <p:cNvPr id="128" name="Rectangle 127">
              <a:extLst>
                <a:ext uri="{FF2B5EF4-FFF2-40B4-BE49-F238E27FC236}">
                  <a16:creationId xmlns:a16="http://schemas.microsoft.com/office/drawing/2014/main" id="{BE61AEBD-45AF-8674-BFCD-1322B295E7D5}"/>
                </a:ext>
              </a:extLst>
            </p:cNvPr>
            <p:cNvSpPr/>
            <p:nvPr/>
          </p:nvSpPr>
          <p:spPr>
            <a:xfrm>
              <a:off x="257750" y="2531647"/>
              <a:ext cx="389614" cy="248129"/>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angle 129">
              <a:extLst>
                <a:ext uri="{FF2B5EF4-FFF2-40B4-BE49-F238E27FC236}">
                  <a16:creationId xmlns:a16="http://schemas.microsoft.com/office/drawing/2014/main" id="{E2C5F242-7FCA-877D-EBDF-960C188B48C1}"/>
                </a:ext>
              </a:extLst>
            </p:cNvPr>
            <p:cNvSpPr/>
            <p:nvPr/>
          </p:nvSpPr>
          <p:spPr>
            <a:xfrm>
              <a:off x="1278299" y="2007333"/>
              <a:ext cx="389614" cy="248129"/>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Rectangle 130">
              <a:extLst>
                <a:ext uri="{FF2B5EF4-FFF2-40B4-BE49-F238E27FC236}">
                  <a16:creationId xmlns:a16="http://schemas.microsoft.com/office/drawing/2014/main" id="{6699B6F5-2202-2511-8C48-00DE56D1C20F}"/>
                </a:ext>
              </a:extLst>
            </p:cNvPr>
            <p:cNvSpPr/>
            <p:nvPr/>
          </p:nvSpPr>
          <p:spPr>
            <a:xfrm>
              <a:off x="1111286" y="2769247"/>
              <a:ext cx="389614" cy="232875"/>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Rectangle 131">
              <a:extLst>
                <a:ext uri="{FF2B5EF4-FFF2-40B4-BE49-F238E27FC236}">
                  <a16:creationId xmlns:a16="http://schemas.microsoft.com/office/drawing/2014/main" id="{22B1E532-2519-5B4F-2505-D2D558BDCF64}"/>
                </a:ext>
              </a:extLst>
            </p:cNvPr>
            <p:cNvSpPr/>
            <p:nvPr/>
          </p:nvSpPr>
          <p:spPr>
            <a:xfrm>
              <a:off x="197144" y="1665229"/>
              <a:ext cx="389614" cy="248129"/>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Rectangle 183">
              <a:extLst>
                <a:ext uri="{FF2B5EF4-FFF2-40B4-BE49-F238E27FC236}">
                  <a16:creationId xmlns:a16="http://schemas.microsoft.com/office/drawing/2014/main" id="{21B54119-8E90-E26D-C951-DF79DD53DF6E}"/>
                </a:ext>
              </a:extLst>
            </p:cNvPr>
            <p:cNvSpPr/>
            <p:nvPr/>
          </p:nvSpPr>
          <p:spPr>
            <a:xfrm>
              <a:off x="3352970" y="1155523"/>
              <a:ext cx="389614" cy="248129"/>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Rectangle 184">
              <a:extLst>
                <a:ext uri="{FF2B5EF4-FFF2-40B4-BE49-F238E27FC236}">
                  <a16:creationId xmlns:a16="http://schemas.microsoft.com/office/drawing/2014/main" id="{61184343-EA9C-EEA7-F417-B9DAB1E2383C}"/>
                </a:ext>
              </a:extLst>
            </p:cNvPr>
            <p:cNvSpPr/>
            <p:nvPr/>
          </p:nvSpPr>
          <p:spPr>
            <a:xfrm>
              <a:off x="2350798" y="1998827"/>
              <a:ext cx="389614" cy="248129"/>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Rectangle 236">
              <a:extLst>
                <a:ext uri="{FF2B5EF4-FFF2-40B4-BE49-F238E27FC236}">
                  <a16:creationId xmlns:a16="http://schemas.microsoft.com/office/drawing/2014/main" id="{91548CCA-10A9-95D1-63C4-F9943E6B3B67}"/>
                </a:ext>
              </a:extLst>
            </p:cNvPr>
            <p:cNvSpPr/>
            <p:nvPr/>
          </p:nvSpPr>
          <p:spPr>
            <a:xfrm>
              <a:off x="3529727" y="2007333"/>
              <a:ext cx="389614" cy="248129"/>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8" name="Rectangle 237">
              <a:extLst>
                <a:ext uri="{FF2B5EF4-FFF2-40B4-BE49-F238E27FC236}">
                  <a16:creationId xmlns:a16="http://schemas.microsoft.com/office/drawing/2014/main" id="{27348265-76B5-A1DE-58E4-C673DEA8125A}"/>
                </a:ext>
              </a:extLst>
            </p:cNvPr>
            <p:cNvSpPr/>
            <p:nvPr/>
          </p:nvSpPr>
          <p:spPr>
            <a:xfrm>
              <a:off x="2458121" y="1173340"/>
              <a:ext cx="389614" cy="248129"/>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0" name="Rectangle 239">
              <a:extLst>
                <a:ext uri="{FF2B5EF4-FFF2-40B4-BE49-F238E27FC236}">
                  <a16:creationId xmlns:a16="http://schemas.microsoft.com/office/drawing/2014/main" id="{5482A3D4-1B0D-B92B-905A-9A806FC6271A}"/>
                </a:ext>
              </a:extLst>
            </p:cNvPr>
            <p:cNvSpPr/>
            <p:nvPr/>
          </p:nvSpPr>
          <p:spPr>
            <a:xfrm>
              <a:off x="2631450" y="3635824"/>
              <a:ext cx="389614" cy="248129"/>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1" name="Rectangle 240">
              <a:extLst>
                <a:ext uri="{FF2B5EF4-FFF2-40B4-BE49-F238E27FC236}">
                  <a16:creationId xmlns:a16="http://schemas.microsoft.com/office/drawing/2014/main" id="{E2B7F5E6-C5CD-0252-463B-3499C75AF008}"/>
                </a:ext>
              </a:extLst>
            </p:cNvPr>
            <p:cNvSpPr/>
            <p:nvPr/>
          </p:nvSpPr>
          <p:spPr>
            <a:xfrm>
              <a:off x="3437964" y="3626060"/>
              <a:ext cx="389614" cy="248129"/>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2" name="Rectangle 241">
              <a:extLst>
                <a:ext uri="{FF2B5EF4-FFF2-40B4-BE49-F238E27FC236}">
                  <a16:creationId xmlns:a16="http://schemas.microsoft.com/office/drawing/2014/main" id="{D24219D2-0E8A-F5A1-A9EB-80B2D030CFDA}"/>
                </a:ext>
              </a:extLst>
            </p:cNvPr>
            <p:cNvSpPr/>
            <p:nvPr/>
          </p:nvSpPr>
          <p:spPr>
            <a:xfrm>
              <a:off x="1862128" y="4145072"/>
              <a:ext cx="310956" cy="232982"/>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5" name="TextBox 244">
            <a:extLst>
              <a:ext uri="{FF2B5EF4-FFF2-40B4-BE49-F238E27FC236}">
                <a16:creationId xmlns:a16="http://schemas.microsoft.com/office/drawing/2014/main" id="{68463B55-FC8F-C2E2-68EE-F0254D5298C3}"/>
              </a:ext>
            </a:extLst>
          </p:cNvPr>
          <p:cNvSpPr txBox="1"/>
          <p:nvPr/>
        </p:nvSpPr>
        <p:spPr>
          <a:xfrm>
            <a:off x="628650" y="159228"/>
            <a:ext cx="7886699" cy="646331"/>
          </a:xfrm>
          <a:prstGeom prst="rect">
            <a:avLst/>
          </a:prstGeom>
          <a:solidFill>
            <a:schemeClr val="accent4">
              <a:lumMod val="60000"/>
              <a:lumOff val="40000"/>
            </a:schemeClr>
          </a:solidFill>
        </p:spPr>
        <p:txBody>
          <a:bodyPr wrap="square">
            <a:spAutoFit/>
          </a:bodyPr>
          <a:lstStyle/>
          <a:p>
            <a:r>
              <a:rPr lang="en-US" dirty="0">
                <a:latin typeface="Arial" panose="020B0604020202020204" pitchFamily="34" charset="0"/>
                <a:ea typeface="Calibri" panose="020F0502020204030204" pitchFamily="34" charset="0"/>
              </a:rPr>
              <a:t>R</a:t>
            </a:r>
            <a:r>
              <a:rPr lang="en-US" sz="1800" dirty="0">
                <a:effectLst/>
                <a:latin typeface="Arial" panose="020B0604020202020204" pitchFamily="34" charset="0"/>
                <a:ea typeface="Calibri" panose="020F0502020204030204" pitchFamily="34" charset="0"/>
              </a:rPr>
              <a:t>oad within selected neighborhoods, systematic selection of each third house’ </a:t>
            </a:r>
            <a:endParaRPr lang="en-US" dirty="0"/>
          </a:p>
        </p:txBody>
      </p:sp>
      <p:grpSp>
        <p:nvGrpSpPr>
          <p:cNvPr id="7" name="Group 6">
            <a:extLst>
              <a:ext uri="{FF2B5EF4-FFF2-40B4-BE49-F238E27FC236}">
                <a16:creationId xmlns:a16="http://schemas.microsoft.com/office/drawing/2014/main" id="{F6065E7F-6A83-85E1-D08E-67CFA6B8319D}"/>
              </a:ext>
            </a:extLst>
          </p:cNvPr>
          <p:cNvGrpSpPr/>
          <p:nvPr/>
        </p:nvGrpSpPr>
        <p:grpSpPr>
          <a:xfrm>
            <a:off x="4978751" y="805559"/>
            <a:ext cx="3416442" cy="4041134"/>
            <a:chOff x="5147407" y="1606732"/>
            <a:chExt cx="3416442" cy="4041134"/>
          </a:xfrm>
        </p:grpSpPr>
        <p:grpSp>
          <p:nvGrpSpPr>
            <p:cNvPr id="249" name="Group 248">
              <a:extLst>
                <a:ext uri="{FF2B5EF4-FFF2-40B4-BE49-F238E27FC236}">
                  <a16:creationId xmlns:a16="http://schemas.microsoft.com/office/drawing/2014/main" id="{8CC94FD1-C1B9-F178-49F9-E4F6F2CFC0E6}"/>
                </a:ext>
              </a:extLst>
            </p:cNvPr>
            <p:cNvGrpSpPr/>
            <p:nvPr/>
          </p:nvGrpSpPr>
          <p:grpSpPr>
            <a:xfrm>
              <a:off x="5147407" y="1865376"/>
              <a:ext cx="3416442" cy="3782490"/>
              <a:chOff x="5147407" y="1197864"/>
              <a:chExt cx="3416442" cy="3782490"/>
            </a:xfrm>
          </p:grpSpPr>
          <p:pic>
            <p:nvPicPr>
              <p:cNvPr id="3" name="Picture 2">
                <a:extLst>
                  <a:ext uri="{FF2B5EF4-FFF2-40B4-BE49-F238E27FC236}">
                    <a16:creationId xmlns:a16="http://schemas.microsoft.com/office/drawing/2014/main" id="{F11880FF-AE22-3843-7933-74373263C3C3}"/>
                  </a:ext>
                </a:extLst>
              </p:cNvPr>
              <p:cNvPicPr>
                <a:picLocks noChangeAspect="1"/>
              </p:cNvPicPr>
              <p:nvPr/>
            </p:nvPicPr>
            <p:blipFill>
              <a:blip r:embed="rId12"/>
              <a:stretch>
                <a:fillRect/>
              </a:stretch>
            </p:blipFill>
            <p:spPr>
              <a:xfrm>
                <a:off x="5147407" y="1197864"/>
                <a:ext cx="3416442" cy="3782490"/>
              </a:xfrm>
              <a:prstGeom prst="rect">
                <a:avLst/>
              </a:prstGeom>
            </p:spPr>
          </p:pic>
          <p:sp>
            <p:nvSpPr>
              <p:cNvPr id="248" name="TextBox 247">
                <a:extLst>
                  <a:ext uri="{FF2B5EF4-FFF2-40B4-BE49-F238E27FC236}">
                    <a16:creationId xmlns:a16="http://schemas.microsoft.com/office/drawing/2014/main" id="{747C8347-2DC6-1984-0C47-EBD04E4F4321}"/>
                  </a:ext>
                </a:extLst>
              </p:cNvPr>
              <p:cNvSpPr txBox="1"/>
              <p:nvPr/>
            </p:nvSpPr>
            <p:spPr>
              <a:xfrm>
                <a:off x="6785613" y="1354774"/>
                <a:ext cx="1727400" cy="584775"/>
              </a:xfrm>
              <a:prstGeom prst="rect">
                <a:avLst/>
              </a:prstGeom>
              <a:noFill/>
            </p:spPr>
            <p:txBody>
              <a:bodyPr wrap="square">
                <a:spAutoFit/>
              </a:bodyPr>
              <a:lstStyle/>
              <a:p>
                <a:r>
                  <a:rPr lang="en-US" sz="1600" dirty="0">
                    <a:effectLst/>
                    <a:latin typeface="Arial" panose="020B0604020202020204" pitchFamily="34" charset="0"/>
                    <a:ea typeface="Calibri" panose="020F0502020204030204" pitchFamily="34" charset="0"/>
                  </a:rPr>
                  <a:t>1904 sample houses</a:t>
                </a:r>
                <a:endParaRPr lang="en-US" sz="1600" dirty="0"/>
              </a:p>
            </p:txBody>
          </p:sp>
        </p:grpSp>
        <p:pic>
          <p:nvPicPr>
            <p:cNvPr id="4" name="Picture 3">
              <a:extLst>
                <a:ext uri="{FF2B5EF4-FFF2-40B4-BE49-F238E27FC236}">
                  <a16:creationId xmlns:a16="http://schemas.microsoft.com/office/drawing/2014/main" id="{EBCAF8FF-4586-5862-FEEC-942A0FAFE58C}"/>
                </a:ext>
              </a:extLst>
            </p:cNvPr>
            <p:cNvPicPr>
              <a:picLocks noChangeAspect="1"/>
            </p:cNvPicPr>
            <p:nvPr/>
          </p:nvPicPr>
          <p:blipFill>
            <a:blip r:embed="rId13"/>
            <a:stretch>
              <a:fillRect/>
            </a:stretch>
          </p:blipFill>
          <p:spPr>
            <a:xfrm>
              <a:off x="6810280" y="1606732"/>
              <a:ext cx="1352739" cy="504895"/>
            </a:xfrm>
            <a:prstGeom prst="rect">
              <a:avLst/>
            </a:prstGeom>
          </p:spPr>
        </p:pic>
      </p:grpSp>
      <p:pic>
        <p:nvPicPr>
          <p:cNvPr id="2" name="Picture 2">
            <a:extLst>
              <a:ext uri="{FF2B5EF4-FFF2-40B4-BE49-F238E27FC236}">
                <a16:creationId xmlns:a16="http://schemas.microsoft.com/office/drawing/2014/main" id="{29728E44-C340-CCAD-9851-FE012C286FF6}"/>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186835" y="6420680"/>
            <a:ext cx="1099308" cy="29181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7E08E8C1-8180-4C12-B525-51F00BD7B8EA}"/>
              </a:ext>
            </a:extLst>
          </p:cNvPr>
          <p:cNvPicPr>
            <a:picLocks noChangeAspect="1"/>
          </p:cNvPicPr>
          <p:nvPr/>
        </p:nvPicPr>
        <p:blipFill>
          <a:blip r:embed="rId15"/>
          <a:stretch>
            <a:fillRect/>
          </a:stretch>
        </p:blipFill>
        <p:spPr>
          <a:xfrm>
            <a:off x="5323666" y="6420680"/>
            <a:ext cx="831712" cy="341259"/>
          </a:xfrm>
          <a:prstGeom prst="rect">
            <a:avLst/>
          </a:prstGeom>
        </p:spPr>
      </p:pic>
      <p:pic>
        <p:nvPicPr>
          <p:cNvPr id="9" name="Picture 8">
            <a:extLst>
              <a:ext uri="{FF2B5EF4-FFF2-40B4-BE49-F238E27FC236}">
                <a16:creationId xmlns:a16="http://schemas.microsoft.com/office/drawing/2014/main" id="{BFA603D9-6276-981B-45AF-3279EA12F186}"/>
              </a:ext>
            </a:extLst>
          </p:cNvPr>
          <p:cNvPicPr>
            <a:picLocks noChangeAspect="1"/>
          </p:cNvPicPr>
          <p:nvPr/>
        </p:nvPicPr>
        <p:blipFill>
          <a:blip r:embed="rId16"/>
          <a:stretch>
            <a:fillRect/>
          </a:stretch>
        </p:blipFill>
        <p:spPr>
          <a:xfrm>
            <a:off x="4296305" y="4288958"/>
            <a:ext cx="2470836" cy="1787413"/>
          </a:xfrm>
          <a:prstGeom prst="rect">
            <a:avLst/>
          </a:prstGeom>
        </p:spPr>
      </p:pic>
      <p:sp>
        <p:nvSpPr>
          <p:cNvPr id="8" name="TextBox 7">
            <a:extLst>
              <a:ext uri="{FF2B5EF4-FFF2-40B4-BE49-F238E27FC236}">
                <a16:creationId xmlns:a16="http://schemas.microsoft.com/office/drawing/2014/main" id="{747C8347-2DC6-1984-0C47-EBD04E4F4321}"/>
              </a:ext>
            </a:extLst>
          </p:cNvPr>
          <p:cNvSpPr txBox="1"/>
          <p:nvPr/>
        </p:nvSpPr>
        <p:spPr>
          <a:xfrm>
            <a:off x="6938081" y="4358230"/>
            <a:ext cx="1744465" cy="861774"/>
          </a:xfrm>
          <a:prstGeom prst="rect">
            <a:avLst/>
          </a:prstGeom>
          <a:noFill/>
        </p:spPr>
        <p:txBody>
          <a:bodyPr wrap="square">
            <a:spAutoFit/>
          </a:bodyPr>
          <a:lstStyle/>
          <a:p>
            <a:r>
              <a:rPr lang="en-US" sz="1000" b="1" dirty="0">
                <a:latin typeface="Arial" panose="020B0604020202020204" pitchFamily="34" charset="0"/>
                <a:ea typeface="Calibri" panose="020F0502020204030204" pitchFamily="34" charset="0"/>
              </a:rPr>
              <a:t>Abuja- </a:t>
            </a:r>
            <a:r>
              <a:rPr lang="en-US" sz="1000" b="1" dirty="0">
                <a:effectLst/>
                <a:latin typeface="Arial" panose="020B0604020202020204" pitchFamily="34" charset="0"/>
                <a:ea typeface="Calibri" panose="020F0502020204030204" pitchFamily="34" charset="0"/>
              </a:rPr>
              <a:t>453 </a:t>
            </a:r>
            <a:r>
              <a:rPr lang="en-US" sz="1000" b="1" dirty="0">
                <a:latin typeface="Arial" panose="020B0604020202020204" pitchFamily="34" charset="0"/>
                <a:ea typeface="Calibri" panose="020F0502020204030204" pitchFamily="34" charset="0"/>
              </a:rPr>
              <a:t>households</a:t>
            </a:r>
          </a:p>
          <a:p>
            <a:r>
              <a:rPr lang="en-US" sz="1000" b="1" dirty="0">
                <a:latin typeface="Arial" panose="020B0604020202020204" pitchFamily="34" charset="0"/>
                <a:ea typeface="Calibri" panose="020F0502020204030204" pitchFamily="34" charset="0"/>
              </a:rPr>
              <a:t>Parakou- 386 households</a:t>
            </a:r>
          </a:p>
          <a:p>
            <a:r>
              <a:rPr lang="en-US" sz="1000" b="1" dirty="0">
                <a:latin typeface="Arial" panose="020B0604020202020204" pitchFamily="34" charset="0"/>
                <a:ea typeface="Calibri" panose="020F0502020204030204" pitchFamily="34" charset="0"/>
              </a:rPr>
              <a:t>Cotonou- 559 households</a:t>
            </a:r>
          </a:p>
          <a:p>
            <a:r>
              <a:rPr lang="en-US" sz="1000" b="1" dirty="0">
                <a:latin typeface="Arial" panose="020B0604020202020204" pitchFamily="34" charset="0"/>
                <a:ea typeface="Calibri" panose="020F0502020204030204" pitchFamily="34" charset="0"/>
              </a:rPr>
              <a:t>Lagos- 506 households</a:t>
            </a:r>
          </a:p>
          <a:p>
            <a:endParaRPr lang="en-US" sz="1000" b="1" dirty="0"/>
          </a:p>
        </p:txBody>
      </p:sp>
    </p:spTree>
    <p:extLst>
      <p:ext uri="{BB962C8B-B14F-4D97-AF65-F5344CB8AC3E}">
        <p14:creationId xmlns:p14="http://schemas.microsoft.com/office/powerpoint/2010/main" val="37361866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4">
            <a:extLst>
              <a:ext uri="{FF2B5EF4-FFF2-40B4-BE49-F238E27FC236}">
                <a16:creationId xmlns:a16="http://schemas.microsoft.com/office/drawing/2014/main" id="{D583282F-E750-D866-9143-CD33E7977BCD}"/>
              </a:ext>
            </a:extLst>
          </p:cNvPr>
          <p:cNvSpPr txBox="1">
            <a:spLocks/>
          </p:cNvSpPr>
          <p:nvPr/>
        </p:nvSpPr>
        <p:spPr>
          <a:xfrm>
            <a:off x="0" y="-1"/>
            <a:ext cx="4334256" cy="6281929"/>
          </a:xfrm>
          <a:prstGeom prst="rect">
            <a:avLst/>
          </a:prstGeom>
          <a:solidFill>
            <a:srgbClr val="B250EE"/>
          </a:solidFill>
          <a:ln>
            <a:solidFill>
              <a:srgbClr val="CC66FF"/>
            </a:solidFill>
          </a:ln>
        </p:spPr>
        <p:txBody>
          <a:bodyPr vert="horz" lIns="52314" tIns="26157" rIns="52314" bIns="26157" rtlCol="0" anchor="ctr">
            <a:normAutofit fontScale="97500"/>
          </a:bodyPr>
          <a:lstStyle>
            <a:lvl1pPr algn="l" defTabSz="1598280" rtl="0" eaLnBrk="1" latinLnBrk="0" hangingPunct="1">
              <a:lnSpc>
                <a:spcPct val="90000"/>
              </a:lnSpc>
              <a:spcBef>
                <a:spcPct val="0"/>
              </a:spcBef>
              <a:buNone/>
              <a:defRPr sz="7691" kern="1200">
                <a:solidFill>
                  <a:schemeClr val="tx1"/>
                </a:solidFill>
                <a:latin typeface="+mj-lt"/>
                <a:ea typeface="+mj-ea"/>
                <a:cs typeface="+mj-cs"/>
              </a:defRPr>
            </a:lvl1pPr>
          </a:lstStyle>
          <a:p>
            <a:pPr algn="ctr"/>
            <a:br>
              <a:rPr lang="en-US" sz="4400">
                <a:solidFill>
                  <a:schemeClr val="bg1"/>
                </a:solidFill>
                <a:latin typeface="Arial" panose="020B0604020202020204" pitchFamily="34" charset="0"/>
                <a:cs typeface="Arial" panose="020B0604020202020204" pitchFamily="34" charset="0"/>
              </a:rPr>
            </a:br>
            <a:br>
              <a:rPr lang="en-US" sz="4400">
                <a:solidFill>
                  <a:schemeClr val="bg1"/>
                </a:solidFill>
                <a:latin typeface="Arial" panose="020B0604020202020204" pitchFamily="34" charset="0"/>
                <a:cs typeface="Arial" panose="020B0604020202020204" pitchFamily="34" charset="0"/>
              </a:rPr>
            </a:br>
            <a:endParaRPr lang="en-US" sz="4400" dirty="0">
              <a:solidFill>
                <a:schemeClr val="bg1"/>
              </a:solidFill>
            </a:endParaRPr>
          </a:p>
        </p:txBody>
      </p:sp>
      <p:sp>
        <p:nvSpPr>
          <p:cNvPr id="2" name="TextBox 1">
            <a:extLst>
              <a:ext uri="{FF2B5EF4-FFF2-40B4-BE49-F238E27FC236}">
                <a16:creationId xmlns:a16="http://schemas.microsoft.com/office/drawing/2014/main" id="{E9CB6EEF-BA50-D01B-7B85-90C0BC749ECD}"/>
              </a:ext>
            </a:extLst>
          </p:cNvPr>
          <p:cNvSpPr txBox="1"/>
          <p:nvPr/>
        </p:nvSpPr>
        <p:spPr>
          <a:xfrm>
            <a:off x="272105" y="399709"/>
            <a:ext cx="4174236" cy="3029291"/>
          </a:xfrm>
          <a:prstGeom prst="rect">
            <a:avLst/>
          </a:prstGeom>
          <a:noFill/>
        </p:spPr>
        <p:txBody>
          <a:bodyPr wrap="square">
            <a:spAutoFit/>
          </a:bodyPr>
          <a:lstStyle/>
          <a:p>
            <a:pPr algn="l">
              <a:lnSpc>
                <a:spcPct val="115000"/>
              </a:lnSpc>
              <a:spcAft>
                <a:spcPts val="800"/>
              </a:spcAft>
            </a:pPr>
            <a:r>
              <a:rPr lang="en-US" sz="2400" b="1" dirty="0">
                <a:solidFill>
                  <a:schemeClr val="bg1">
                    <a:lumMod val="95000"/>
                  </a:schemeClr>
                </a:solidFill>
                <a:latin typeface="Arial" panose="020B0604020202020204" pitchFamily="34" charset="0"/>
                <a:ea typeface="Calibri" panose="020F0502020204030204" pitchFamily="34" charset="0"/>
                <a:cs typeface="Arial" panose="020B0604020202020204" pitchFamily="34" charset="0"/>
              </a:rPr>
              <a:t>T</a:t>
            </a:r>
            <a:r>
              <a:rPr lang="en-US" sz="2400" b="1" dirty="0">
                <a:solidFill>
                  <a:schemeClr val="bg1">
                    <a:lumMod val="95000"/>
                  </a:schemeClr>
                </a:solidFill>
                <a:effectLst/>
                <a:latin typeface="Arial" panose="020B0604020202020204" pitchFamily="34" charset="0"/>
                <a:ea typeface="Calibri" panose="020F0502020204030204" pitchFamily="34" charset="0"/>
                <a:cs typeface="Arial" panose="020B0604020202020204" pitchFamily="34" charset="0"/>
              </a:rPr>
              <a:t>he role of urban plant phylogenetic diversity in mitigating urban heat island effects and promoting co</a:t>
            </a:r>
            <a:r>
              <a:rPr lang="en-US" sz="2400" b="1" baseline="-25000" dirty="0">
                <a:solidFill>
                  <a:schemeClr val="bg1">
                    <a:lumMod val="95000"/>
                  </a:schemeClr>
                </a:solidFill>
                <a:effectLst/>
                <a:latin typeface="Arial" panose="020B0604020202020204" pitchFamily="34" charset="0"/>
                <a:ea typeface="Calibri" panose="020F0502020204030204" pitchFamily="34" charset="0"/>
                <a:cs typeface="Arial" panose="020B0604020202020204" pitchFamily="34" charset="0"/>
              </a:rPr>
              <a:t>2 </a:t>
            </a:r>
            <a:r>
              <a:rPr lang="en-US" sz="2400" b="1" dirty="0">
                <a:solidFill>
                  <a:schemeClr val="bg1">
                    <a:lumMod val="95000"/>
                  </a:schemeClr>
                </a:solidFill>
                <a:effectLst/>
                <a:latin typeface="Arial" panose="020B0604020202020204" pitchFamily="34" charset="0"/>
                <a:ea typeface="Calibri" panose="020F0502020204030204" pitchFamily="34" charset="0"/>
                <a:cs typeface="Arial" panose="020B0604020202020204" pitchFamily="34" charset="0"/>
              </a:rPr>
              <a:t>reduction in west African coastal and savannah cities</a:t>
            </a:r>
            <a:endParaRPr lang="en-US" sz="2400" dirty="0">
              <a:solidFill>
                <a:schemeClr val="bg1">
                  <a:lumMod val="95000"/>
                </a:schemeClr>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3" name="TextBox 2">
            <a:extLst>
              <a:ext uri="{FF2B5EF4-FFF2-40B4-BE49-F238E27FC236}">
                <a16:creationId xmlns:a16="http://schemas.microsoft.com/office/drawing/2014/main" id="{9F447866-0808-AD84-C537-95CCDBA45834}"/>
              </a:ext>
            </a:extLst>
          </p:cNvPr>
          <p:cNvSpPr txBox="1"/>
          <p:nvPr/>
        </p:nvSpPr>
        <p:spPr>
          <a:xfrm>
            <a:off x="202217" y="3665096"/>
            <a:ext cx="4089841" cy="846386"/>
          </a:xfrm>
          <a:prstGeom prst="rect">
            <a:avLst/>
          </a:prstGeom>
          <a:noFill/>
        </p:spPr>
        <p:txBody>
          <a:bodyPr wrap="square" rtlCol="0">
            <a:spAutoFit/>
          </a:bodyPr>
          <a:lstStyle/>
          <a:p>
            <a:pPr algn="ctr"/>
            <a:r>
              <a:rPr lang="en-US" sz="1400" b="1" u="sng" dirty="0">
                <a:solidFill>
                  <a:schemeClr val="bg2"/>
                </a:solidFill>
                <a:latin typeface="Arial" panose="020B0604020202020204" pitchFamily="34" charset="0"/>
                <a:ea typeface="Calibri" panose="020F0502020204030204" pitchFamily="34" charset="0"/>
                <a:cs typeface="Arial" panose="020B0604020202020204" pitchFamily="34" charset="0"/>
              </a:rPr>
              <a:t>Olivier AHOUANDJINOU</a:t>
            </a:r>
          </a:p>
          <a:p>
            <a:pPr algn="ctr"/>
            <a:r>
              <a:rPr lang="en-US" sz="1400" dirty="0">
                <a:solidFill>
                  <a:schemeClr val="bg2"/>
                </a:solidFill>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olienagnon@st.futminna.edu.ng</a:t>
            </a:r>
            <a:endParaRPr lang="en-US" sz="1400" dirty="0">
              <a:solidFill>
                <a:schemeClr val="bg2"/>
              </a:solidFill>
              <a:latin typeface="Arial" panose="020B0604020202020204" pitchFamily="34" charset="0"/>
              <a:ea typeface="Calibri" panose="020F0502020204030204" pitchFamily="34" charset="0"/>
              <a:cs typeface="Arial" panose="020B0604020202020204" pitchFamily="34" charset="0"/>
            </a:endParaRPr>
          </a:p>
          <a:p>
            <a:pPr algn="ctr"/>
            <a:r>
              <a:rPr lang="en-US" sz="1400" dirty="0">
                <a:solidFill>
                  <a:schemeClr val="bg2"/>
                </a:solidFill>
                <a:latin typeface="Arial" panose="020B0604020202020204" pitchFamily="34" charset="0"/>
                <a:ea typeface="Calibri" panose="020F0502020204030204" pitchFamily="34" charset="0"/>
                <a:cs typeface="Arial" panose="020B0604020202020204" pitchFamily="34" charset="0"/>
              </a:rPr>
              <a:t>www.wascal.org </a:t>
            </a:r>
          </a:p>
          <a:p>
            <a:pPr algn="ctr"/>
            <a:endParaRPr lang="en-US" sz="600"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9F1CD5AF-5F5C-8FB3-FFED-0E4831550593}"/>
              </a:ext>
            </a:extLst>
          </p:cNvPr>
          <p:cNvPicPr>
            <a:picLocks noChangeAspect="1"/>
          </p:cNvPicPr>
          <p:nvPr/>
        </p:nvPicPr>
        <p:blipFill rotWithShape="1">
          <a:blip r:embed="rId3">
            <a:alphaModFix amt="70000"/>
            <a:extLst>
              <a:ext uri="{28A0092B-C50C-407E-A947-70E740481C1C}">
                <a14:useLocalDpi xmlns:a14="http://schemas.microsoft.com/office/drawing/2010/main" val="0"/>
              </a:ext>
            </a:extLst>
          </a:blip>
          <a:srcRect l="16618" t="1" r="9264" b="-1"/>
          <a:stretch/>
        </p:blipFill>
        <p:spPr>
          <a:xfrm>
            <a:off x="1904238" y="4536735"/>
            <a:ext cx="685800" cy="674299"/>
          </a:xfrm>
          <a:prstGeom prst="rect">
            <a:avLst/>
          </a:prstGeom>
        </p:spPr>
      </p:pic>
      <p:sp>
        <p:nvSpPr>
          <p:cNvPr id="8" name="Date Placeholder 7">
            <a:extLst>
              <a:ext uri="{FF2B5EF4-FFF2-40B4-BE49-F238E27FC236}">
                <a16:creationId xmlns:a16="http://schemas.microsoft.com/office/drawing/2014/main" id="{06C42BDB-675A-9D8D-8293-72F91F2E9FED}"/>
              </a:ext>
            </a:extLst>
          </p:cNvPr>
          <p:cNvSpPr>
            <a:spLocks noGrp="1"/>
          </p:cNvSpPr>
          <p:nvPr>
            <p:ph type="dt" sz="half" idx="10"/>
          </p:nvPr>
        </p:nvSpPr>
        <p:spPr/>
        <p:txBody>
          <a:bodyPr/>
          <a:lstStyle/>
          <a:p>
            <a:fld id="{43C4872B-6AA2-4F60-8839-8211D291261F}" type="datetime1">
              <a:rPr lang="en-GB" smtClean="0"/>
              <a:t>21/05/2025</a:t>
            </a:fld>
            <a:endParaRPr lang="en-GB"/>
          </a:p>
        </p:txBody>
      </p:sp>
      <p:sp>
        <p:nvSpPr>
          <p:cNvPr id="12" name="Slide Number Placeholder 11">
            <a:extLst>
              <a:ext uri="{FF2B5EF4-FFF2-40B4-BE49-F238E27FC236}">
                <a16:creationId xmlns:a16="http://schemas.microsoft.com/office/drawing/2014/main" id="{C6FF5287-31A2-8561-625C-9B9828BA79AB}"/>
              </a:ext>
            </a:extLst>
          </p:cNvPr>
          <p:cNvSpPr>
            <a:spLocks noGrp="1"/>
          </p:cNvSpPr>
          <p:nvPr>
            <p:ph type="sldNum" sz="quarter" idx="12"/>
          </p:nvPr>
        </p:nvSpPr>
        <p:spPr/>
        <p:txBody>
          <a:bodyPr/>
          <a:lstStyle/>
          <a:p>
            <a:fld id="{EFC5ECB3-74C9-42D4-BAE2-076E8B5EC5AF}" type="slidenum">
              <a:rPr lang="en-GB" smtClean="0"/>
              <a:t>2</a:t>
            </a:fld>
            <a:endParaRPr lang="en-GB"/>
          </a:p>
        </p:txBody>
      </p:sp>
      <p:pic>
        <p:nvPicPr>
          <p:cNvPr id="14" name="Picture 13">
            <a:extLst>
              <a:ext uri="{FF2B5EF4-FFF2-40B4-BE49-F238E27FC236}">
                <a16:creationId xmlns:a16="http://schemas.microsoft.com/office/drawing/2014/main" id="{8256D601-DE3B-8C41-9E09-60E6384DFAF6}"/>
              </a:ext>
            </a:extLst>
          </p:cNvPr>
          <p:cNvPicPr>
            <a:picLocks noChangeAspect="1"/>
          </p:cNvPicPr>
          <p:nvPr/>
        </p:nvPicPr>
        <p:blipFill>
          <a:blip r:embed="rId4"/>
          <a:stretch>
            <a:fillRect/>
          </a:stretch>
        </p:blipFill>
        <p:spPr>
          <a:xfrm>
            <a:off x="4792822" y="6420680"/>
            <a:ext cx="459064" cy="401681"/>
          </a:xfrm>
          <a:prstGeom prst="rect">
            <a:avLst/>
          </a:prstGeom>
        </p:spPr>
      </p:pic>
      <p:pic>
        <p:nvPicPr>
          <p:cNvPr id="15" name="Picture 14">
            <a:extLst>
              <a:ext uri="{FF2B5EF4-FFF2-40B4-BE49-F238E27FC236}">
                <a16:creationId xmlns:a16="http://schemas.microsoft.com/office/drawing/2014/main" id="{A820AF98-84D6-A1F5-BCF4-4D59C06B6D67}"/>
              </a:ext>
            </a:extLst>
          </p:cNvPr>
          <p:cNvPicPr>
            <a:picLocks noChangeAspect="1"/>
          </p:cNvPicPr>
          <p:nvPr/>
        </p:nvPicPr>
        <p:blipFill>
          <a:blip r:embed="rId5"/>
          <a:stretch>
            <a:fillRect/>
          </a:stretch>
        </p:blipFill>
        <p:spPr>
          <a:xfrm>
            <a:off x="8221093" y="6653829"/>
            <a:ext cx="922907" cy="168531"/>
          </a:xfrm>
          <a:prstGeom prst="rect">
            <a:avLst/>
          </a:prstGeom>
        </p:spPr>
      </p:pic>
      <p:sp>
        <p:nvSpPr>
          <p:cNvPr id="5" name="TextBox 4">
            <a:extLst>
              <a:ext uri="{FF2B5EF4-FFF2-40B4-BE49-F238E27FC236}">
                <a16:creationId xmlns:a16="http://schemas.microsoft.com/office/drawing/2014/main" id="{B24D324C-FC8F-40A1-D044-0ED21BF29805}"/>
              </a:ext>
            </a:extLst>
          </p:cNvPr>
          <p:cNvSpPr txBox="1"/>
          <p:nvPr/>
        </p:nvSpPr>
        <p:spPr>
          <a:xfrm>
            <a:off x="822960" y="5285457"/>
            <a:ext cx="3072526" cy="646331"/>
          </a:xfrm>
          <a:prstGeom prst="rect">
            <a:avLst/>
          </a:prstGeom>
          <a:noFill/>
        </p:spPr>
        <p:txBody>
          <a:bodyPr wrap="square" rtlCol="0">
            <a:spAutoFit/>
          </a:bodyPr>
          <a:lstStyle/>
          <a:p>
            <a:pPr algn="ctr"/>
            <a:r>
              <a:rPr lang="en-US" sz="1050" b="1" u="sng" dirty="0">
                <a:solidFill>
                  <a:schemeClr val="bg2"/>
                </a:solidFill>
                <a:latin typeface="Arial" panose="020B0604020202020204" pitchFamily="34" charset="0"/>
                <a:ea typeface="Calibri" panose="020F0502020204030204" pitchFamily="34" charset="0"/>
                <a:cs typeface="Arial" panose="020B0604020202020204" pitchFamily="34" charset="0"/>
              </a:rPr>
              <a:t>Federal University of Technology Minna</a:t>
            </a:r>
          </a:p>
          <a:p>
            <a:pPr algn="ctr"/>
            <a:endParaRPr lang="en-US" sz="1200" b="1" u="sng" dirty="0">
              <a:solidFill>
                <a:schemeClr val="bg2"/>
              </a:solidFill>
              <a:latin typeface="Arial" panose="020B0604020202020204" pitchFamily="34" charset="0"/>
              <a:ea typeface="Calibri" panose="020F0502020204030204" pitchFamily="34" charset="0"/>
              <a:cs typeface="Arial" panose="020B0604020202020204" pitchFamily="34" charset="0"/>
            </a:endParaRPr>
          </a:p>
          <a:p>
            <a:pPr algn="ctr"/>
            <a:r>
              <a:rPr lang="en-US" sz="1200" b="1" u="sng" dirty="0">
                <a:solidFill>
                  <a:schemeClr val="bg2"/>
                </a:solidFill>
                <a:latin typeface="Arial" panose="020B0604020202020204" pitchFamily="34" charset="0"/>
                <a:ea typeface="Calibri" panose="020F0502020204030204" pitchFamily="34" charset="0"/>
                <a:cs typeface="Arial" panose="020B0604020202020204" pitchFamily="34" charset="0"/>
              </a:rPr>
              <a:t>Climate Change &amp; Human Habitat</a:t>
            </a:r>
          </a:p>
        </p:txBody>
      </p:sp>
      <p:pic>
        <p:nvPicPr>
          <p:cNvPr id="10" name="Picture 9">
            <a:extLst>
              <a:ext uri="{FF2B5EF4-FFF2-40B4-BE49-F238E27FC236}">
                <a16:creationId xmlns:a16="http://schemas.microsoft.com/office/drawing/2014/main" id="{A8D74A78-1257-7DBF-6520-2081CC2535FA}"/>
              </a:ext>
            </a:extLst>
          </p:cNvPr>
          <p:cNvPicPr>
            <a:picLocks noChangeAspect="1"/>
          </p:cNvPicPr>
          <p:nvPr/>
        </p:nvPicPr>
        <p:blipFill rotWithShape="1">
          <a:blip r:embed="rId6">
            <a:extLst>
              <a:ext uri="{28A0092B-C50C-407E-A947-70E740481C1C}">
                <a14:useLocalDpi xmlns:a14="http://schemas.microsoft.com/office/drawing/2010/main" val="0"/>
              </a:ext>
            </a:extLst>
          </a:blip>
          <a:srcRect l="55273" b="42400"/>
          <a:stretch/>
        </p:blipFill>
        <p:spPr>
          <a:xfrm>
            <a:off x="4334256" y="0"/>
            <a:ext cx="4847612" cy="6281928"/>
          </a:xfrm>
          <a:prstGeom prst="rect">
            <a:avLst/>
          </a:prstGeom>
        </p:spPr>
      </p:pic>
      <p:pic>
        <p:nvPicPr>
          <p:cNvPr id="4" name="Picture 2">
            <a:extLst>
              <a:ext uri="{FF2B5EF4-FFF2-40B4-BE49-F238E27FC236}">
                <a16:creationId xmlns:a16="http://schemas.microsoft.com/office/drawing/2014/main" id="{E904673C-0F34-B715-61DF-691ADADC2FB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86835" y="6420680"/>
            <a:ext cx="1099308" cy="29181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AAD72388-A1CA-DE20-C520-28857674A7EB}"/>
              </a:ext>
            </a:extLst>
          </p:cNvPr>
          <p:cNvPicPr>
            <a:picLocks noChangeAspect="1"/>
          </p:cNvPicPr>
          <p:nvPr/>
        </p:nvPicPr>
        <p:blipFill>
          <a:blip r:embed="rId8"/>
          <a:stretch>
            <a:fillRect/>
          </a:stretch>
        </p:blipFill>
        <p:spPr>
          <a:xfrm>
            <a:off x="5323666" y="6420680"/>
            <a:ext cx="831712" cy="341259"/>
          </a:xfrm>
          <a:prstGeom prst="rect">
            <a:avLst/>
          </a:prstGeom>
        </p:spPr>
      </p:pic>
    </p:spTree>
    <p:extLst>
      <p:ext uri="{BB962C8B-B14F-4D97-AF65-F5344CB8AC3E}">
        <p14:creationId xmlns:p14="http://schemas.microsoft.com/office/powerpoint/2010/main" val="1707470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F3CC48B-D30C-A854-3319-FFAE61FA25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4582" y="6423566"/>
            <a:ext cx="553910" cy="403663"/>
          </a:xfrm>
          <a:prstGeom prst="rect">
            <a:avLst/>
          </a:prstGeom>
        </p:spPr>
      </p:pic>
      <p:sp>
        <p:nvSpPr>
          <p:cNvPr id="34" name="Date Placeholder 33">
            <a:extLst>
              <a:ext uri="{FF2B5EF4-FFF2-40B4-BE49-F238E27FC236}">
                <a16:creationId xmlns:a16="http://schemas.microsoft.com/office/drawing/2014/main" id="{2CE8B888-5AC1-EC03-C3B7-A761B3CCF6A5}"/>
              </a:ext>
            </a:extLst>
          </p:cNvPr>
          <p:cNvSpPr>
            <a:spLocks noGrp="1"/>
          </p:cNvSpPr>
          <p:nvPr>
            <p:ph type="dt" sz="half" idx="10"/>
          </p:nvPr>
        </p:nvSpPr>
        <p:spPr/>
        <p:txBody>
          <a:bodyPr/>
          <a:lstStyle/>
          <a:p>
            <a:fld id="{DFB15368-7958-410D-BF1E-7AD934360973}" type="datetime1">
              <a:rPr lang="en-GB" smtClean="0"/>
              <a:t>21/05/2025</a:t>
            </a:fld>
            <a:endParaRPr lang="en-GB"/>
          </a:p>
        </p:txBody>
      </p:sp>
      <p:sp>
        <p:nvSpPr>
          <p:cNvPr id="36" name="Slide Number Placeholder 35">
            <a:extLst>
              <a:ext uri="{FF2B5EF4-FFF2-40B4-BE49-F238E27FC236}">
                <a16:creationId xmlns:a16="http://schemas.microsoft.com/office/drawing/2014/main" id="{390D21CE-828B-3560-2EEA-399E6E39606A}"/>
              </a:ext>
            </a:extLst>
          </p:cNvPr>
          <p:cNvSpPr>
            <a:spLocks noGrp="1"/>
          </p:cNvSpPr>
          <p:nvPr>
            <p:ph type="sldNum" sz="quarter" idx="12"/>
          </p:nvPr>
        </p:nvSpPr>
        <p:spPr/>
        <p:txBody>
          <a:bodyPr/>
          <a:lstStyle/>
          <a:p>
            <a:fld id="{EFC5ECB3-74C9-42D4-BAE2-076E8B5EC5AF}" type="slidenum">
              <a:rPr lang="en-GB" smtClean="0"/>
              <a:t>20</a:t>
            </a:fld>
            <a:endParaRPr lang="en-GB"/>
          </a:p>
        </p:txBody>
      </p:sp>
      <p:pic>
        <p:nvPicPr>
          <p:cNvPr id="37" name="Picture 36">
            <a:extLst>
              <a:ext uri="{FF2B5EF4-FFF2-40B4-BE49-F238E27FC236}">
                <a16:creationId xmlns:a16="http://schemas.microsoft.com/office/drawing/2014/main" id="{0EA47EE4-CD05-30E8-8E0C-B2DA4F312A29}"/>
              </a:ext>
            </a:extLst>
          </p:cNvPr>
          <p:cNvPicPr>
            <a:picLocks noChangeAspect="1"/>
          </p:cNvPicPr>
          <p:nvPr/>
        </p:nvPicPr>
        <p:blipFill>
          <a:blip r:embed="rId3"/>
          <a:stretch>
            <a:fillRect/>
          </a:stretch>
        </p:blipFill>
        <p:spPr>
          <a:xfrm>
            <a:off x="4792822" y="6420680"/>
            <a:ext cx="459064" cy="401681"/>
          </a:xfrm>
          <a:prstGeom prst="rect">
            <a:avLst/>
          </a:prstGeom>
        </p:spPr>
      </p:pic>
      <p:pic>
        <p:nvPicPr>
          <p:cNvPr id="38" name="Picture 37">
            <a:extLst>
              <a:ext uri="{FF2B5EF4-FFF2-40B4-BE49-F238E27FC236}">
                <a16:creationId xmlns:a16="http://schemas.microsoft.com/office/drawing/2014/main" id="{D5477A88-3289-E0F8-AD0D-4E9B5F1E02DA}"/>
              </a:ext>
            </a:extLst>
          </p:cNvPr>
          <p:cNvPicPr>
            <a:picLocks noChangeAspect="1"/>
          </p:cNvPicPr>
          <p:nvPr/>
        </p:nvPicPr>
        <p:blipFill>
          <a:blip r:embed="rId4"/>
          <a:stretch>
            <a:fillRect/>
          </a:stretch>
        </p:blipFill>
        <p:spPr>
          <a:xfrm>
            <a:off x="8221093" y="6653829"/>
            <a:ext cx="922907" cy="168531"/>
          </a:xfrm>
          <a:prstGeom prst="rect">
            <a:avLst/>
          </a:prstGeom>
        </p:spPr>
      </p:pic>
      <p:pic>
        <p:nvPicPr>
          <p:cNvPr id="26" name="Picture 25">
            <a:extLst>
              <a:ext uri="{FF2B5EF4-FFF2-40B4-BE49-F238E27FC236}">
                <a16:creationId xmlns:a16="http://schemas.microsoft.com/office/drawing/2014/main" id="{4BBC577D-3EF2-B368-A5F9-1B9C227EF4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28586" y="4658780"/>
            <a:ext cx="1616536" cy="1593629"/>
          </a:xfrm>
          <a:prstGeom prst="rect">
            <a:avLst/>
          </a:prstGeom>
        </p:spPr>
      </p:pic>
      <p:pic>
        <p:nvPicPr>
          <p:cNvPr id="29" name="Picture 28">
            <a:extLst>
              <a:ext uri="{FF2B5EF4-FFF2-40B4-BE49-F238E27FC236}">
                <a16:creationId xmlns:a16="http://schemas.microsoft.com/office/drawing/2014/main" id="{67F9B76D-6710-C04F-A838-15641335C9F2}"/>
              </a:ext>
            </a:extLst>
          </p:cNvPr>
          <p:cNvPicPr>
            <a:picLocks noChangeAspect="1"/>
          </p:cNvPicPr>
          <p:nvPr/>
        </p:nvPicPr>
        <p:blipFill>
          <a:blip r:embed="rId6"/>
          <a:stretch>
            <a:fillRect/>
          </a:stretch>
        </p:blipFill>
        <p:spPr>
          <a:xfrm>
            <a:off x="4957717" y="4732860"/>
            <a:ext cx="3557544" cy="1411056"/>
          </a:xfrm>
          <a:prstGeom prst="rect">
            <a:avLst/>
          </a:prstGeom>
        </p:spPr>
      </p:pic>
      <p:pic>
        <p:nvPicPr>
          <p:cNvPr id="4" name="Picture 3">
            <a:extLst>
              <a:ext uri="{FF2B5EF4-FFF2-40B4-BE49-F238E27FC236}">
                <a16:creationId xmlns:a16="http://schemas.microsoft.com/office/drawing/2014/main" id="{7269F81B-DFFA-6707-38F7-C53AB2C2E88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4761" y="4466499"/>
            <a:ext cx="1820455" cy="1820455"/>
          </a:xfrm>
          <a:prstGeom prst="rect">
            <a:avLst/>
          </a:prstGeom>
        </p:spPr>
      </p:pic>
      <p:pic>
        <p:nvPicPr>
          <p:cNvPr id="17" name="Picture 16">
            <a:extLst>
              <a:ext uri="{FF2B5EF4-FFF2-40B4-BE49-F238E27FC236}">
                <a16:creationId xmlns:a16="http://schemas.microsoft.com/office/drawing/2014/main" id="{35F4EFBE-6887-5B32-F491-281A4AB6AB6B}"/>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9673" y="301189"/>
            <a:ext cx="5232754" cy="4186434"/>
          </a:xfrm>
          <a:prstGeom prst="rect">
            <a:avLst/>
          </a:prstGeom>
          <a:noFill/>
          <a:ln>
            <a:noFill/>
          </a:ln>
        </p:spPr>
      </p:pic>
      <p:pic>
        <p:nvPicPr>
          <p:cNvPr id="27" name="Picture 26">
            <a:extLst>
              <a:ext uri="{FF2B5EF4-FFF2-40B4-BE49-F238E27FC236}">
                <a16:creationId xmlns:a16="http://schemas.microsoft.com/office/drawing/2014/main" id="{5B3BBC6C-D072-994E-32A5-1BE5A503F84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134950" y="2510848"/>
            <a:ext cx="3380311" cy="2253539"/>
          </a:xfrm>
          <a:prstGeom prst="rect">
            <a:avLst/>
          </a:prstGeom>
        </p:spPr>
      </p:pic>
      <p:pic>
        <p:nvPicPr>
          <p:cNvPr id="2" name="Picture 2">
            <a:extLst>
              <a:ext uri="{FF2B5EF4-FFF2-40B4-BE49-F238E27FC236}">
                <a16:creationId xmlns:a16="http://schemas.microsoft.com/office/drawing/2014/main" id="{F1506AB1-0759-926D-8EC1-8D640AD05AD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186835" y="6420680"/>
            <a:ext cx="1099308" cy="29181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6A501774-066D-EC35-8204-501D4AC21DF7}"/>
              </a:ext>
            </a:extLst>
          </p:cNvPr>
          <p:cNvPicPr>
            <a:picLocks noChangeAspect="1"/>
          </p:cNvPicPr>
          <p:nvPr/>
        </p:nvPicPr>
        <p:blipFill>
          <a:blip r:embed="rId11"/>
          <a:stretch>
            <a:fillRect/>
          </a:stretch>
        </p:blipFill>
        <p:spPr>
          <a:xfrm>
            <a:off x="5323666" y="6420680"/>
            <a:ext cx="831712" cy="341259"/>
          </a:xfrm>
          <a:prstGeom prst="rect">
            <a:avLst/>
          </a:prstGeom>
        </p:spPr>
      </p:pic>
      <p:pic>
        <p:nvPicPr>
          <p:cNvPr id="8" name="Picture 7">
            <a:extLst>
              <a:ext uri="{FF2B5EF4-FFF2-40B4-BE49-F238E27FC236}">
                <a16:creationId xmlns:a16="http://schemas.microsoft.com/office/drawing/2014/main" id="{2ABD2775-1315-CD64-5794-59FF3EA5453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136038" y="404246"/>
            <a:ext cx="3460475" cy="2280148"/>
          </a:xfrm>
          <a:prstGeom prst="rect">
            <a:avLst/>
          </a:prstGeom>
        </p:spPr>
      </p:pic>
    </p:spTree>
    <p:extLst>
      <p:ext uri="{BB962C8B-B14F-4D97-AF65-F5344CB8AC3E}">
        <p14:creationId xmlns:p14="http://schemas.microsoft.com/office/powerpoint/2010/main" val="21733300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F3CC48B-D30C-A854-3319-FFAE61FA25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4582" y="6423566"/>
            <a:ext cx="553910" cy="403663"/>
          </a:xfrm>
          <a:prstGeom prst="rect">
            <a:avLst/>
          </a:prstGeom>
        </p:spPr>
      </p:pic>
      <p:sp>
        <p:nvSpPr>
          <p:cNvPr id="34" name="Date Placeholder 33">
            <a:extLst>
              <a:ext uri="{FF2B5EF4-FFF2-40B4-BE49-F238E27FC236}">
                <a16:creationId xmlns:a16="http://schemas.microsoft.com/office/drawing/2014/main" id="{2CE8B888-5AC1-EC03-C3B7-A761B3CCF6A5}"/>
              </a:ext>
            </a:extLst>
          </p:cNvPr>
          <p:cNvSpPr>
            <a:spLocks noGrp="1"/>
          </p:cNvSpPr>
          <p:nvPr>
            <p:ph type="dt" sz="half" idx="10"/>
          </p:nvPr>
        </p:nvSpPr>
        <p:spPr/>
        <p:txBody>
          <a:bodyPr/>
          <a:lstStyle/>
          <a:p>
            <a:fld id="{DFB15368-7958-410D-BF1E-7AD934360973}" type="datetime1">
              <a:rPr lang="en-GB" smtClean="0"/>
              <a:t>21/05/2025</a:t>
            </a:fld>
            <a:endParaRPr lang="en-GB"/>
          </a:p>
        </p:txBody>
      </p:sp>
      <p:sp>
        <p:nvSpPr>
          <p:cNvPr id="36" name="Slide Number Placeholder 35">
            <a:extLst>
              <a:ext uri="{FF2B5EF4-FFF2-40B4-BE49-F238E27FC236}">
                <a16:creationId xmlns:a16="http://schemas.microsoft.com/office/drawing/2014/main" id="{390D21CE-828B-3560-2EEA-399E6E39606A}"/>
              </a:ext>
            </a:extLst>
          </p:cNvPr>
          <p:cNvSpPr>
            <a:spLocks noGrp="1"/>
          </p:cNvSpPr>
          <p:nvPr>
            <p:ph type="sldNum" sz="quarter" idx="12"/>
          </p:nvPr>
        </p:nvSpPr>
        <p:spPr/>
        <p:txBody>
          <a:bodyPr/>
          <a:lstStyle/>
          <a:p>
            <a:fld id="{EFC5ECB3-74C9-42D4-BAE2-076E8B5EC5AF}" type="slidenum">
              <a:rPr lang="en-GB" smtClean="0"/>
              <a:t>21</a:t>
            </a:fld>
            <a:endParaRPr lang="en-GB"/>
          </a:p>
        </p:txBody>
      </p:sp>
      <p:pic>
        <p:nvPicPr>
          <p:cNvPr id="37" name="Picture 36">
            <a:extLst>
              <a:ext uri="{FF2B5EF4-FFF2-40B4-BE49-F238E27FC236}">
                <a16:creationId xmlns:a16="http://schemas.microsoft.com/office/drawing/2014/main" id="{0EA47EE4-CD05-30E8-8E0C-B2DA4F312A29}"/>
              </a:ext>
            </a:extLst>
          </p:cNvPr>
          <p:cNvPicPr>
            <a:picLocks noChangeAspect="1"/>
          </p:cNvPicPr>
          <p:nvPr/>
        </p:nvPicPr>
        <p:blipFill>
          <a:blip r:embed="rId3"/>
          <a:stretch>
            <a:fillRect/>
          </a:stretch>
        </p:blipFill>
        <p:spPr>
          <a:xfrm>
            <a:off x="4792822" y="6420680"/>
            <a:ext cx="459064" cy="401681"/>
          </a:xfrm>
          <a:prstGeom prst="rect">
            <a:avLst/>
          </a:prstGeom>
        </p:spPr>
      </p:pic>
      <p:pic>
        <p:nvPicPr>
          <p:cNvPr id="38" name="Picture 37">
            <a:extLst>
              <a:ext uri="{FF2B5EF4-FFF2-40B4-BE49-F238E27FC236}">
                <a16:creationId xmlns:a16="http://schemas.microsoft.com/office/drawing/2014/main" id="{D5477A88-3289-E0F8-AD0D-4E9B5F1E02DA}"/>
              </a:ext>
            </a:extLst>
          </p:cNvPr>
          <p:cNvPicPr>
            <a:picLocks noChangeAspect="1"/>
          </p:cNvPicPr>
          <p:nvPr/>
        </p:nvPicPr>
        <p:blipFill>
          <a:blip r:embed="rId4"/>
          <a:stretch>
            <a:fillRect/>
          </a:stretch>
        </p:blipFill>
        <p:spPr>
          <a:xfrm>
            <a:off x="8221093" y="6653829"/>
            <a:ext cx="922907" cy="168531"/>
          </a:xfrm>
          <a:prstGeom prst="rect">
            <a:avLst/>
          </a:prstGeom>
        </p:spPr>
      </p:pic>
      <p:pic>
        <p:nvPicPr>
          <p:cNvPr id="17" name="Picture 16">
            <a:extLst>
              <a:ext uri="{FF2B5EF4-FFF2-40B4-BE49-F238E27FC236}">
                <a16:creationId xmlns:a16="http://schemas.microsoft.com/office/drawing/2014/main" id="{4F38D186-54A2-37EF-1FA2-FA3D5B9EB4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91430" y="1403170"/>
            <a:ext cx="4979418" cy="3520227"/>
          </a:xfrm>
          <a:prstGeom prst="rect">
            <a:avLst/>
          </a:prstGeom>
        </p:spPr>
      </p:pic>
      <p:pic>
        <p:nvPicPr>
          <p:cNvPr id="3" name="Picture 2">
            <a:extLst>
              <a:ext uri="{FF2B5EF4-FFF2-40B4-BE49-F238E27FC236}">
                <a16:creationId xmlns:a16="http://schemas.microsoft.com/office/drawing/2014/main" id="{68CAB077-007B-5056-DAF6-223536A90476}"/>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3342" y="1403170"/>
            <a:ext cx="3758088" cy="3387693"/>
          </a:xfrm>
          <a:prstGeom prst="rect">
            <a:avLst/>
          </a:prstGeom>
          <a:noFill/>
          <a:ln>
            <a:noFill/>
          </a:ln>
        </p:spPr>
      </p:pic>
      <p:pic>
        <p:nvPicPr>
          <p:cNvPr id="4" name="Picture 2">
            <a:extLst>
              <a:ext uri="{FF2B5EF4-FFF2-40B4-BE49-F238E27FC236}">
                <a16:creationId xmlns:a16="http://schemas.microsoft.com/office/drawing/2014/main" id="{1551EF90-7A72-5ACE-C2FC-8D59702810C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86835" y="6420680"/>
            <a:ext cx="1099308" cy="29181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F1C66A36-4AE1-1868-633A-9DF56C9363E5}"/>
              </a:ext>
            </a:extLst>
          </p:cNvPr>
          <p:cNvPicPr>
            <a:picLocks noChangeAspect="1"/>
          </p:cNvPicPr>
          <p:nvPr/>
        </p:nvPicPr>
        <p:blipFill>
          <a:blip r:embed="rId8"/>
          <a:stretch>
            <a:fillRect/>
          </a:stretch>
        </p:blipFill>
        <p:spPr>
          <a:xfrm>
            <a:off x="5323666" y="6420680"/>
            <a:ext cx="831712" cy="341259"/>
          </a:xfrm>
          <a:prstGeom prst="rect">
            <a:avLst/>
          </a:prstGeom>
        </p:spPr>
      </p:pic>
      <p:sp>
        <p:nvSpPr>
          <p:cNvPr id="2" name="TextBox 1">
            <a:extLst>
              <a:ext uri="{FF2B5EF4-FFF2-40B4-BE49-F238E27FC236}">
                <a16:creationId xmlns:a16="http://schemas.microsoft.com/office/drawing/2014/main" id="{460B7338-ED51-D5BE-9426-A48FF493D6C8}"/>
              </a:ext>
            </a:extLst>
          </p:cNvPr>
          <p:cNvSpPr txBox="1"/>
          <p:nvPr/>
        </p:nvSpPr>
        <p:spPr>
          <a:xfrm>
            <a:off x="428625" y="4738731"/>
            <a:ext cx="3124200" cy="369332"/>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Structural Equation model</a:t>
            </a:r>
          </a:p>
        </p:txBody>
      </p:sp>
    </p:spTree>
    <p:extLst>
      <p:ext uri="{BB962C8B-B14F-4D97-AF65-F5344CB8AC3E}">
        <p14:creationId xmlns:p14="http://schemas.microsoft.com/office/powerpoint/2010/main" val="5932414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E0CA6E-FA13-855C-8D9B-8E98001C516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58AAED4-45D7-E1EC-7F00-A780871A9D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4582" y="6423566"/>
            <a:ext cx="553910" cy="403663"/>
          </a:xfrm>
          <a:prstGeom prst="rect">
            <a:avLst/>
          </a:prstGeom>
        </p:spPr>
      </p:pic>
      <p:sp>
        <p:nvSpPr>
          <p:cNvPr id="34" name="Date Placeholder 33">
            <a:extLst>
              <a:ext uri="{FF2B5EF4-FFF2-40B4-BE49-F238E27FC236}">
                <a16:creationId xmlns:a16="http://schemas.microsoft.com/office/drawing/2014/main" id="{FC440F71-64F7-5537-254D-C730F915503C}"/>
              </a:ext>
            </a:extLst>
          </p:cNvPr>
          <p:cNvSpPr>
            <a:spLocks noGrp="1"/>
          </p:cNvSpPr>
          <p:nvPr>
            <p:ph type="dt" sz="half" idx="10"/>
          </p:nvPr>
        </p:nvSpPr>
        <p:spPr/>
        <p:txBody>
          <a:bodyPr/>
          <a:lstStyle/>
          <a:p>
            <a:fld id="{DFB15368-7958-410D-BF1E-7AD934360973}" type="datetime1">
              <a:rPr lang="en-GB" smtClean="0"/>
              <a:t>21/05/2025</a:t>
            </a:fld>
            <a:endParaRPr lang="en-GB"/>
          </a:p>
        </p:txBody>
      </p:sp>
      <p:sp>
        <p:nvSpPr>
          <p:cNvPr id="36" name="Slide Number Placeholder 35">
            <a:extLst>
              <a:ext uri="{FF2B5EF4-FFF2-40B4-BE49-F238E27FC236}">
                <a16:creationId xmlns:a16="http://schemas.microsoft.com/office/drawing/2014/main" id="{3CEDA273-16C5-1C2F-C6D7-8A465E507A47}"/>
              </a:ext>
            </a:extLst>
          </p:cNvPr>
          <p:cNvSpPr>
            <a:spLocks noGrp="1"/>
          </p:cNvSpPr>
          <p:nvPr>
            <p:ph type="sldNum" sz="quarter" idx="12"/>
          </p:nvPr>
        </p:nvSpPr>
        <p:spPr/>
        <p:txBody>
          <a:bodyPr/>
          <a:lstStyle/>
          <a:p>
            <a:fld id="{EFC5ECB3-74C9-42D4-BAE2-076E8B5EC5AF}" type="slidenum">
              <a:rPr lang="en-GB" smtClean="0"/>
              <a:t>22</a:t>
            </a:fld>
            <a:endParaRPr lang="en-GB"/>
          </a:p>
        </p:txBody>
      </p:sp>
      <p:pic>
        <p:nvPicPr>
          <p:cNvPr id="37" name="Picture 36">
            <a:extLst>
              <a:ext uri="{FF2B5EF4-FFF2-40B4-BE49-F238E27FC236}">
                <a16:creationId xmlns:a16="http://schemas.microsoft.com/office/drawing/2014/main" id="{87DC20A7-04B0-375A-5D73-B41E45FA49F8}"/>
              </a:ext>
            </a:extLst>
          </p:cNvPr>
          <p:cNvPicPr>
            <a:picLocks noChangeAspect="1"/>
          </p:cNvPicPr>
          <p:nvPr/>
        </p:nvPicPr>
        <p:blipFill>
          <a:blip r:embed="rId3"/>
          <a:stretch>
            <a:fillRect/>
          </a:stretch>
        </p:blipFill>
        <p:spPr>
          <a:xfrm>
            <a:off x="4792822" y="6420680"/>
            <a:ext cx="459064" cy="401681"/>
          </a:xfrm>
          <a:prstGeom prst="rect">
            <a:avLst/>
          </a:prstGeom>
        </p:spPr>
      </p:pic>
      <p:pic>
        <p:nvPicPr>
          <p:cNvPr id="38" name="Picture 37">
            <a:extLst>
              <a:ext uri="{FF2B5EF4-FFF2-40B4-BE49-F238E27FC236}">
                <a16:creationId xmlns:a16="http://schemas.microsoft.com/office/drawing/2014/main" id="{D46BCAAE-4EFA-C4D9-F804-0A7F2302BAA8}"/>
              </a:ext>
            </a:extLst>
          </p:cNvPr>
          <p:cNvPicPr>
            <a:picLocks noChangeAspect="1"/>
          </p:cNvPicPr>
          <p:nvPr/>
        </p:nvPicPr>
        <p:blipFill>
          <a:blip r:embed="rId4"/>
          <a:stretch>
            <a:fillRect/>
          </a:stretch>
        </p:blipFill>
        <p:spPr>
          <a:xfrm>
            <a:off x="8221093" y="6653829"/>
            <a:ext cx="922907" cy="168531"/>
          </a:xfrm>
          <a:prstGeom prst="rect">
            <a:avLst/>
          </a:prstGeom>
        </p:spPr>
      </p:pic>
      <p:pic>
        <p:nvPicPr>
          <p:cNvPr id="6" name="Picture 5">
            <a:extLst>
              <a:ext uri="{FF2B5EF4-FFF2-40B4-BE49-F238E27FC236}">
                <a16:creationId xmlns:a16="http://schemas.microsoft.com/office/drawing/2014/main" id="{DF8F8487-C2A1-9FE3-50EB-D5143708CE53}"/>
              </a:ext>
            </a:extLst>
          </p:cNvPr>
          <p:cNvPicPr>
            <a:picLocks noChangeAspect="1"/>
          </p:cNvPicPr>
          <p:nvPr/>
        </p:nvPicPr>
        <p:blipFill>
          <a:blip r:embed="rId5"/>
          <a:stretch>
            <a:fillRect/>
          </a:stretch>
        </p:blipFill>
        <p:spPr>
          <a:xfrm>
            <a:off x="384347" y="308685"/>
            <a:ext cx="8424982" cy="2402719"/>
          </a:xfrm>
          <a:prstGeom prst="rect">
            <a:avLst/>
          </a:prstGeom>
          <a:ln w="38100">
            <a:solidFill>
              <a:schemeClr val="accent2"/>
            </a:solidFill>
          </a:ln>
        </p:spPr>
      </p:pic>
      <p:pic>
        <p:nvPicPr>
          <p:cNvPr id="7" name="Picture 6">
            <a:extLst>
              <a:ext uri="{FF2B5EF4-FFF2-40B4-BE49-F238E27FC236}">
                <a16:creationId xmlns:a16="http://schemas.microsoft.com/office/drawing/2014/main" id="{6B65E38F-1D31-0553-C0B4-6FBDCB4D33BB}"/>
              </a:ext>
            </a:extLst>
          </p:cNvPr>
          <p:cNvPicPr>
            <a:picLocks noChangeAspect="1"/>
          </p:cNvPicPr>
          <p:nvPr/>
        </p:nvPicPr>
        <p:blipFill>
          <a:blip r:embed="rId6"/>
          <a:stretch>
            <a:fillRect/>
          </a:stretch>
        </p:blipFill>
        <p:spPr>
          <a:xfrm>
            <a:off x="628650" y="2887397"/>
            <a:ext cx="3739164" cy="3154920"/>
          </a:xfrm>
          <a:prstGeom prst="rect">
            <a:avLst/>
          </a:prstGeom>
        </p:spPr>
      </p:pic>
      <p:pic>
        <p:nvPicPr>
          <p:cNvPr id="2" name="Picture 2">
            <a:extLst>
              <a:ext uri="{FF2B5EF4-FFF2-40B4-BE49-F238E27FC236}">
                <a16:creationId xmlns:a16="http://schemas.microsoft.com/office/drawing/2014/main" id="{D5914ACF-16FA-8B06-74C5-3B57FFB6F95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86835" y="6420680"/>
            <a:ext cx="1099308" cy="29181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F1E11EB2-11B9-F1DA-4F6D-7F1AE44B619D}"/>
              </a:ext>
            </a:extLst>
          </p:cNvPr>
          <p:cNvPicPr>
            <a:picLocks noChangeAspect="1"/>
          </p:cNvPicPr>
          <p:nvPr/>
        </p:nvPicPr>
        <p:blipFill>
          <a:blip r:embed="rId8"/>
          <a:stretch>
            <a:fillRect/>
          </a:stretch>
        </p:blipFill>
        <p:spPr>
          <a:xfrm>
            <a:off x="5323666" y="6420680"/>
            <a:ext cx="831712" cy="341259"/>
          </a:xfrm>
          <a:prstGeom prst="rect">
            <a:avLst/>
          </a:prstGeom>
        </p:spPr>
      </p:pic>
      <p:pic>
        <p:nvPicPr>
          <p:cNvPr id="8" name="Picture 7">
            <a:extLst>
              <a:ext uri="{FF2B5EF4-FFF2-40B4-BE49-F238E27FC236}">
                <a16:creationId xmlns:a16="http://schemas.microsoft.com/office/drawing/2014/main" id="{E324671C-B73B-8A0B-902F-8684E73052F5}"/>
              </a:ext>
            </a:extLst>
          </p:cNvPr>
          <p:cNvPicPr>
            <a:picLocks noChangeAspect="1"/>
          </p:cNvPicPr>
          <p:nvPr/>
        </p:nvPicPr>
        <p:blipFill>
          <a:blip r:embed="rId9">
            <a:extLst>
              <a:ext uri="{28A0092B-C50C-407E-A947-70E740481C1C}">
                <a14:useLocalDpi xmlns:a14="http://schemas.microsoft.com/office/drawing/2010/main" val="0"/>
              </a:ext>
            </a:extLst>
          </a:blip>
          <a:srcRect t="65805" b="13399"/>
          <a:stretch/>
        </p:blipFill>
        <p:spPr>
          <a:xfrm>
            <a:off x="4164582" y="3125072"/>
            <a:ext cx="4258372" cy="1972045"/>
          </a:xfrm>
          <a:prstGeom prst="rect">
            <a:avLst/>
          </a:prstGeom>
        </p:spPr>
      </p:pic>
    </p:spTree>
    <p:extLst>
      <p:ext uri="{BB962C8B-B14F-4D97-AF65-F5344CB8AC3E}">
        <p14:creationId xmlns:p14="http://schemas.microsoft.com/office/powerpoint/2010/main" val="23104861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F11C5F-3D67-0F7E-567B-C4BEB1563C6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60533E5-BA8F-5356-D9DA-996DB93868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4582" y="6423566"/>
            <a:ext cx="553910" cy="403663"/>
          </a:xfrm>
          <a:prstGeom prst="rect">
            <a:avLst/>
          </a:prstGeom>
        </p:spPr>
      </p:pic>
      <p:sp>
        <p:nvSpPr>
          <p:cNvPr id="34" name="Date Placeholder 33">
            <a:extLst>
              <a:ext uri="{FF2B5EF4-FFF2-40B4-BE49-F238E27FC236}">
                <a16:creationId xmlns:a16="http://schemas.microsoft.com/office/drawing/2014/main" id="{ECD2A2D1-6D6B-E5CE-9060-0422197677CA}"/>
              </a:ext>
            </a:extLst>
          </p:cNvPr>
          <p:cNvSpPr>
            <a:spLocks noGrp="1"/>
          </p:cNvSpPr>
          <p:nvPr>
            <p:ph type="dt" sz="half" idx="10"/>
          </p:nvPr>
        </p:nvSpPr>
        <p:spPr/>
        <p:txBody>
          <a:bodyPr/>
          <a:lstStyle/>
          <a:p>
            <a:fld id="{DFB15368-7958-410D-BF1E-7AD934360973}" type="datetime1">
              <a:rPr lang="en-GB" smtClean="0"/>
              <a:t>21/05/2025</a:t>
            </a:fld>
            <a:endParaRPr lang="en-GB"/>
          </a:p>
        </p:txBody>
      </p:sp>
      <p:sp>
        <p:nvSpPr>
          <p:cNvPr id="36" name="Slide Number Placeholder 35">
            <a:extLst>
              <a:ext uri="{FF2B5EF4-FFF2-40B4-BE49-F238E27FC236}">
                <a16:creationId xmlns:a16="http://schemas.microsoft.com/office/drawing/2014/main" id="{48ED65DB-1386-85A3-0FB1-9C166B5181A6}"/>
              </a:ext>
            </a:extLst>
          </p:cNvPr>
          <p:cNvSpPr>
            <a:spLocks noGrp="1"/>
          </p:cNvSpPr>
          <p:nvPr>
            <p:ph type="sldNum" sz="quarter" idx="12"/>
          </p:nvPr>
        </p:nvSpPr>
        <p:spPr/>
        <p:txBody>
          <a:bodyPr/>
          <a:lstStyle/>
          <a:p>
            <a:fld id="{EFC5ECB3-74C9-42D4-BAE2-076E8B5EC5AF}" type="slidenum">
              <a:rPr lang="en-GB" smtClean="0"/>
              <a:t>23</a:t>
            </a:fld>
            <a:endParaRPr lang="en-GB"/>
          </a:p>
        </p:txBody>
      </p:sp>
      <p:pic>
        <p:nvPicPr>
          <p:cNvPr id="37" name="Picture 36">
            <a:extLst>
              <a:ext uri="{FF2B5EF4-FFF2-40B4-BE49-F238E27FC236}">
                <a16:creationId xmlns:a16="http://schemas.microsoft.com/office/drawing/2014/main" id="{4A6A1AFA-DBBC-6577-2D82-3140273B4D6A}"/>
              </a:ext>
            </a:extLst>
          </p:cNvPr>
          <p:cNvPicPr>
            <a:picLocks noChangeAspect="1"/>
          </p:cNvPicPr>
          <p:nvPr/>
        </p:nvPicPr>
        <p:blipFill>
          <a:blip r:embed="rId3"/>
          <a:stretch>
            <a:fillRect/>
          </a:stretch>
        </p:blipFill>
        <p:spPr>
          <a:xfrm>
            <a:off x="4792822" y="6420680"/>
            <a:ext cx="459064" cy="401681"/>
          </a:xfrm>
          <a:prstGeom prst="rect">
            <a:avLst/>
          </a:prstGeom>
        </p:spPr>
      </p:pic>
      <p:pic>
        <p:nvPicPr>
          <p:cNvPr id="38" name="Picture 37">
            <a:extLst>
              <a:ext uri="{FF2B5EF4-FFF2-40B4-BE49-F238E27FC236}">
                <a16:creationId xmlns:a16="http://schemas.microsoft.com/office/drawing/2014/main" id="{9A007645-8C50-5C4A-0E39-1400E3BAFF57}"/>
              </a:ext>
            </a:extLst>
          </p:cNvPr>
          <p:cNvPicPr>
            <a:picLocks noChangeAspect="1"/>
          </p:cNvPicPr>
          <p:nvPr/>
        </p:nvPicPr>
        <p:blipFill>
          <a:blip r:embed="rId4"/>
          <a:stretch>
            <a:fillRect/>
          </a:stretch>
        </p:blipFill>
        <p:spPr>
          <a:xfrm>
            <a:off x="8221093" y="6653829"/>
            <a:ext cx="922907" cy="168531"/>
          </a:xfrm>
          <a:prstGeom prst="rect">
            <a:avLst/>
          </a:prstGeom>
        </p:spPr>
      </p:pic>
      <p:pic>
        <p:nvPicPr>
          <p:cNvPr id="2" name="Picture 2">
            <a:extLst>
              <a:ext uri="{FF2B5EF4-FFF2-40B4-BE49-F238E27FC236}">
                <a16:creationId xmlns:a16="http://schemas.microsoft.com/office/drawing/2014/main" id="{690EDCD0-0D92-5F1A-92A6-42A91177E6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86835" y="6420680"/>
            <a:ext cx="1099308" cy="29181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E7230B53-4AD0-2780-68B4-A39656066B03}"/>
              </a:ext>
            </a:extLst>
          </p:cNvPr>
          <p:cNvPicPr>
            <a:picLocks noChangeAspect="1"/>
          </p:cNvPicPr>
          <p:nvPr/>
        </p:nvPicPr>
        <p:blipFill>
          <a:blip r:embed="rId6"/>
          <a:stretch>
            <a:fillRect/>
          </a:stretch>
        </p:blipFill>
        <p:spPr>
          <a:xfrm>
            <a:off x="5323666" y="6420680"/>
            <a:ext cx="831712" cy="341259"/>
          </a:xfrm>
          <a:prstGeom prst="rect">
            <a:avLst/>
          </a:prstGeom>
        </p:spPr>
      </p:pic>
      <p:pic>
        <p:nvPicPr>
          <p:cNvPr id="13" name="Picture 12">
            <a:extLst>
              <a:ext uri="{FF2B5EF4-FFF2-40B4-BE49-F238E27FC236}">
                <a16:creationId xmlns:a16="http://schemas.microsoft.com/office/drawing/2014/main" id="{1D3132D9-B79E-49A3-3486-F605631F102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25705" y="4064453"/>
            <a:ext cx="2740907" cy="1920075"/>
          </a:xfrm>
          <a:prstGeom prst="rect">
            <a:avLst/>
          </a:prstGeom>
        </p:spPr>
      </p:pic>
      <p:pic>
        <p:nvPicPr>
          <p:cNvPr id="17" name="Picture 16">
            <a:extLst>
              <a:ext uri="{FF2B5EF4-FFF2-40B4-BE49-F238E27FC236}">
                <a16:creationId xmlns:a16="http://schemas.microsoft.com/office/drawing/2014/main" id="{8BB60C43-5CDA-B9AB-4FDA-66F0AC499AF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25707" y="266627"/>
            <a:ext cx="2837227" cy="1987550"/>
          </a:xfrm>
          <a:prstGeom prst="rect">
            <a:avLst/>
          </a:prstGeom>
        </p:spPr>
      </p:pic>
      <p:pic>
        <p:nvPicPr>
          <p:cNvPr id="19" name="Picture 18">
            <a:extLst>
              <a:ext uri="{FF2B5EF4-FFF2-40B4-BE49-F238E27FC236}">
                <a16:creationId xmlns:a16="http://schemas.microsoft.com/office/drawing/2014/main" id="{5E8D4F29-80A3-DF39-4E52-4792BE88C3B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73866" y="2201063"/>
            <a:ext cx="2740907" cy="1920075"/>
          </a:xfrm>
          <a:prstGeom prst="rect">
            <a:avLst/>
          </a:prstGeom>
        </p:spPr>
      </p:pic>
      <p:pic>
        <p:nvPicPr>
          <p:cNvPr id="21" name="Picture 20">
            <a:extLst>
              <a:ext uri="{FF2B5EF4-FFF2-40B4-BE49-F238E27FC236}">
                <a16:creationId xmlns:a16="http://schemas.microsoft.com/office/drawing/2014/main" id="{70B7B73A-E72A-9831-8137-A0BB2CBF998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418397" y="3205667"/>
            <a:ext cx="3473962" cy="2433599"/>
          </a:xfrm>
          <a:prstGeom prst="rect">
            <a:avLst/>
          </a:prstGeom>
        </p:spPr>
      </p:pic>
      <p:pic>
        <p:nvPicPr>
          <p:cNvPr id="23" name="Picture 22">
            <a:extLst>
              <a:ext uri="{FF2B5EF4-FFF2-40B4-BE49-F238E27FC236}">
                <a16:creationId xmlns:a16="http://schemas.microsoft.com/office/drawing/2014/main" id="{242DB3B3-FB23-249A-E978-C20B4EA6BA1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418397" y="850900"/>
            <a:ext cx="3473962" cy="2433599"/>
          </a:xfrm>
          <a:prstGeom prst="rect">
            <a:avLst/>
          </a:prstGeom>
        </p:spPr>
      </p:pic>
      <p:sp>
        <p:nvSpPr>
          <p:cNvPr id="24" name="TextBox 23">
            <a:extLst>
              <a:ext uri="{FF2B5EF4-FFF2-40B4-BE49-F238E27FC236}">
                <a16:creationId xmlns:a16="http://schemas.microsoft.com/office/drawing/2014/main" id="{BC3D1F7B-7E56-292A-D842-7C0F10216AA6}"/>
              </a:ext>
            </a:extLst>
          </p:cNvPr>
          <p:cNvSpPr txBox="1"/>
          <p:nvPr/>
        </p:nvSpPr>
        <p:spPr>
          <a:xfrm>
            <a:off x="2114550" y="476250"/>
            <a:ext cx="6543675" cy="369332"/>
          </a:xfrm>
          <a:prstGeom prst="rect">
            <a:avLst/>
          </a:prstGeom>
          <a:solidFill>
            <a:srgbClr val="FFC000"/>
          </a:solidFill>
        </p:spPr>
        <p:txBody>
          <a:bodyPr wrap="square" rtlCol="0">
            <a:spAutoFit/>
          </a:bodyPr>
          <a:lstStyle/>
          <a:p>
            <a:r>
              <a:rPr lang="en-US" dirty="0">
                <a:latin typeface="Arial" panose="020B0604020202020204" pitchFamily="34" charset="0"/>
                <a:cs typeface="Arial" panose="020B0604020202020204" pitchFamily="34" charset="0"/>
              </a:rPr>
              <a:t>Are Alien Species decreasing LST in low urbanizing city?</a:t>
            </a:r>
          </a:p>
        </p:txBody>
      </p:sp>
    </p:spTree>
    <p:extLst>
      <p:ext uri="{BB962C8B-B14F-4D97-AF65-F5344CB8AC3E}">
        <p14:creationId xmlns:p14="http://schemas.microsoft.com/office/powerpoint/2010/main" val="38793492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DCA47-527C-3C9F-055F-3A976AE9EB8E}"/>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C0646379-AD21-142B-EAC7-AA0589F128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6414" y="654163"/>
            <a:ext cx="7498563" cy="5411496"/>
          </a:xfrm>
          <a:prstGeom prst="rect">
            <a:avLst/>
          </a:prstGeom>
        </p:spPr>
      </p:pic>
      <p:pic>
        <p:nvPicPr>
          <p:cNvPr id="5" name="Picture 4">
            <a:extLst>
              <a:ext uri="{FF2B5EF4-FFF2-40B4-BE49-F238E27FC236}">
                <a16:creationId xmlns:a16="http://schemas.microsoft.com/office/drawing/2014/main" id="{5CBCC7A7-D251-3291-C2FC-CDE9E24644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4582" y="6423566"/>
            <a:ext cx="553910" cy="403663"/>
          </a:xfrm>
          <a:prstGeom prst="rect">
            <a:avLst/>
          </a:prstGeom>
        </p:spPr>
      </p:pic>
      <p:sp>
        <p:nvSpPr>
          <p:cNvPr id="34" name="Date Placeholder 33">
            <a:extLst>
              <a:ext uri="{FF2B5EF4-FFF2-40B4-BE49-F238E27FC236}">
                <a16:creationId xmlns:a16="http://schemas.microsoft.com/office/drawing/2014/main" id="{DC0202ED-646E-E9D8-000A-9CC1BD0A2E03}"/>
              </a:ext>
            </a:extLst>
          </p:cNvPr>
          <p:cNvSpPr>
            <a:spLocks noGrp="1"/>
          </p:cNvSpPr>
          <p:nvPr>
            <p:ph type="dt" sz="half" idx="10"/>
          </p:nvPr>
        </p:nvSpPr>
        <p:spPr/>
        <p:txBody>
          <a:bodyPr/>
          <a:lstStyle/>
          <a:p>
            <a:fld id="{DFB15368-7958-410D-BF1E-7AD934360973}" type="datetime1">
              <a:rPr lang="en-GB" smtClean="0"/>
              <a:t>21/05/2025</a:t>
            </a:fld>
            <a:endParaRPr lang="en-GB"/>
          </a:p>
        </p:txBody>
      </p:sp>
      <p:sp>
        <p:nvSpPr>
          <p:cNvPr id="36" name="Slide Number Placeholder 35">
            <a:extLst>
              <a:ext uri="{FF2B5EF4-FFF2-40B4-BE49-F238E27FC236}">
                <a16:creationId xmlns:a16="http://schemas.microsoft.com/office/drawing/2014/main" id="{1EFF9681-E86E-05AB-CCC3-E77C512F03BE}"/>
              </a:ext>
            </a:extLst>
          </p:cNvPr>
          <p:cNvSpPr>
            <a:spLocks noGrp="1"/>
          </p:cNvSpPr>
          <p:nvPr>
            <p:ph type="sldNum" sz="quarter" idx="12"/>
          </p:nvPr>
        </p:nvSpPr>
        <p:spPr/>
        <p:txBody>
          <a:bodyPr/>
          <a:lstStyle/>
          <a:p>
            <a:fld id="{EFC5ECB3-74C9-42D4-BAE2-076E8B5EC5AF}" type="slidenum">
              <a:rPr lang="en-GB" smtClean="0"/>
              <a:t>24</a:t>
            </a:fld>
            <a:endParaRPr lang="en-GB"/>
          </a:p>
        </p:txBody>
      </p:sp>
      <p:pic>
        <p:nvPicPr>
          <p:cNvPr id="37" name="Picture 36">
            <a:extLst>
              <a:ext uri="{FF2B5EF4-FFF2-40B4-BE49-F238E27FC236}">
                <a16:creationId xmlns:a16="http://schemas.microsoft.com/office/drawing/2014/main" id="{A9858DD4-32BA-8C1C-070D-FCF38BDCF20B}"/>
              </a:ext>
            </a:extLst>
          </p:cNvPr>
          <p:cNvPicPr>
            <a:picLocks noChangeAspect="1"/>
          </p:cNvPicPr>
          <p:nvPr/>
        </p:nvPicPr>
        <p:blipFill>
          <a:blip r:embed="rId4"/>
          <a:stretch>
            <a:fillRect/>
          </a:stretch>
        </p:blipFill>
        <p:spPr>
          <a:xfrm>
            <a:off x="4792822" y="6420680"/>
            <a:ext cx="459064" cy="401681"/>
          </a:xfrm>
          <a:prstGeom prst="rect">
            <a:avLst/>
          </a:prstGeom>
        </p:spPr>
      </p:pic>
      <p:pic>
        <p:nvPicPr>
          <p:cNvPr id="38" name="Picture 37">
            <a:extLst>
              <a:ext uri="{FF2B5EF4-FFF2-40B4-BE49-F238E27FC236}">
                <a16:creationId xmlns:a16="http://schemas.microsoft.com/office/drawing/2014/main" id="{7CF9FF13-CF50-B261-809F-CFF12B4D8714}"/>
              </a:ext>
            </a:extLst>
          </p:cNvPr>
          <p:cNvPicPr>
            <a:picLocks noChangeAspect="1"/>
          </p:cNvPicPr>
          <p:nvPr/>
        </p:nvPicPr>
        <p:blipFill>
          <a:blip r:embed="rId5"/>
          <a:stretch>
            <a:fillRect/>
          </a:stretch>
        </p:blipFill>
        <p:spPr>
          <a:xfrm>
            <a:off x="8221093" y="6653829"/>
            <a:ext cx="922907" cy="168531"/>
          </a:xfrm>
          <a:prstGeom prst="rect">
            <a:avLst/>
          </a:prstGeom>
        </p:spPr>
      </p:pic>
      <p:sp>
        <p:nvSpPr>
          <p:cNvPr id="6" name="TextBox 5">
            <a:extLst>
              <a:ext uri="{FF2B5EF4-FFF2-40B4-BE49-F238E27FC236}">
                <a16:creationId xmlns:a16="http://schemas.microsoft.com/office/drawing/2014/main" id="{90E5D3AF-28DB-642C-9A99-C3BC73B745F5}"/>
              </a:ext>
            </a:extLst>
          </p:cNvPr>
          <p:cNvSpPr txBox="1"/>
          <p:nvPr/>
        </p:nvSpPr>
        <p:spPr>
          <a:xfrm>
            <a:off x="730377" y="140575"/>
            <a:ext cx="7683246" cy="338554"/>
          </a:xfrm>
          <a:prstGeom prst="rect">
            <a:avLst/>
          </a:prstGeom>
          <a:solidFill>
            <a:srgbClr val="FFC000"/>
          </a:solidFill>
          <a:ln>
            <a:solidFill>
              <a:schemeClr val="accent2"/>
            </a:solidFill>
          </a:ln>
        </p:spPr>
        <p:txBody>
          <a:bodyPr wrap="square">
            <a:spAutoFit/>
          </a:bodyPr>
          <a:lstStyle/>
          <a:p>
            <a:r>
              <a:rPr lang="en-US" sz="1600" dirty="0">
                <a:latin typeface="Arial" panose="020B0604020202020204" pitchFamily="34" charset="0"/>
                <a:ea typeface="Calibri" panose="020F0502020204030204" pitchFamily="34" charset="0"/>
              </a:rPr>
              <a:t>No</a:t>
            </a:r>
            <a:r>
              <a:rPr lang="en-US" sz="1600" dirty="0">
                <a:effectLst/>
                <a:latin typeface="Arial" panose="020B0604020202020204" pitchFamily="34" charset="0"/>
                <a:ea typeface="Calibri" panose="020F0502020204030204" pitchFamily="34" charset="0"/>
              </a:rPr>
              <a:t> effect of phylogenetic diversity in reducing the LST </a:t>
            </a:r>
            <a:r>
              <a:rPr lang="en-US" sz="1600" dirty="0">
                <a:latin typeface="Arial" panose="020B0604020202020204" pitchFamily="34" charset="0"/>
                <a:ea typeface="Calibri" panose="020F0502020204030204" pitchFamily="34" charset="0"/>
              </a:rPr>
              <a:t>at the city level</a:t>
            </a:r>
            <a:endParaRPr lang="en-US" sz="1600" dirty="0"/>
          </a:p>
        </p:txBody>
      </p:sp>
      <p:grpSp>
        <p:nvGrpSpPr>
          <p:cNvPr id="12" name="Group 11">
            <a:extLst>
              <a:ext uri="{FF2B5EF4-FFF2-40B4-BE49-F238E27FC236}">
                <a16:creationId xmlns:a16="http://schemas.microsoft.com/office/drawing/2014/main" id="{9D24BC5B-7A9A-AB3A-D2AF-F3D19FE3D5DA}"/>
              </a:ext>
            </a:extLst>
          </p:cNvPr>
          <p:cNvGrpSpPr/>
          <p:nvPr/>
        </p:nvGrpSpPr>
        <p:grpSpPr>
          <a:xfrm>
            <a:off x="5349587" y="5583178"/>
            <a:ext cx="2871506" cy="430074"/>
            <a:chOff x="263998" y="5546086"/>
            <a:chExt cx="3417101" cy="430074"/>
          </a:xfrm>
        </p:grpSpPr>
        <p:cxnSp>
          <p:nvCxnSpPr>
            <p:cNvPr id="8" name="Straight Arrow Connector 7">
              <a:extLst>
                <a:ext uri="{FF2B5EF4-FFF2-40B4-BE49-F238E27FC236}">
                  <a16:creationId xmlns:a16="http://schemas.microsoft.com/office/drawing/2014/main" id="{E715190E-3BB2-B880-EF88-E90396DC139C}"/>
                </a:ext>
              </a:extLst>
            </p:cNvPr>
            <p:cNvCxnSpPr>
              <a:cxnSpLocks/>
            </p:cNvCxnSpPr>
            <p:nvPr/>
          </p:nvCxnSpPr>
          <p:spPr>
            <a:xfrm flipV="1">
              <a:off x="263998" y="5737873"/>
              <a:ext cx="901611" cy="1"/>
            </a:xfrm>
            <a:prstGeom prst="straightConnector1">
              <a:avLst/>
            </a:prstGeom>
            <a:ln w="38100">
              <a:solidFill>
                <a:srgbClr val="1D44EB"/>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EF2EBDF0-C3A2-C0DC-D7F8-3E854289C8A7}"/>
                </a:ext>
              </a:extLst>
            </p:cNvPr>
            <p:cNvCxnSpPr/>
            <p:nvPr/>
          </p:nvCxnSpPr>
          <p:spPr>
            <a:xfrm flipV="1">
              <a:off x="263998" y="5887567"/>
              <a:ext cx="901611" cy="1"/>
            </a:xfrm>
            <a:prstGeom prst="straightConnector1">
              <a:avLst/>
            </a:prstGeom>
            <a:ln w="38100">
              <a:solidFill>
                <a:srgbClr val="FF505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4671A654-0E7D-1159-7EB7-87F9BD3BBAEE}"/>
                </a:ext>
              </a:extLst>
            </p:cNvPr>
            <p:cNvSpPr txBox="1"/>
            <p:nvPr/>
          </p:nvSpPr>
          <p:spPr>
            <a:xfrm>
              <a:off x="1165609" y="5714550"/>
              <a:ext cx="2515490" cy="261610"/>
            </a:xfrm>
            <a:prstGeom prst="rect">
              <a:avLst/>
            </a:prstGeom>
            <a:noFill/>
          </p:spPr>
          <p:txBody>
            <a:bodyPr wrap="square" rtlCol="0">
              <a:spAutoFit/>
            </a:bodyPr>
            <a:lstStyle/>
            <a:p>
              <a:r>
                <a:rPr lang="en-US" sz="1050" dirty="0">
                  <a:latin typeface="Arial" panose="020B0604020202020204" pitchFamily="34" charset="0"/>
                  <a:cs typeface="Arial" panose="020B0604020202020204" pitchFamily="34" charset="0"/>
                </a:rPr>
                <a:t>Negative relationships</a:t>
              </a:r>
            </a:p>
          </p:txBody>
        </p:sp>
        <p:sp>
          <p:nvSpPr>
            <p:cNvPr id="11" name="TextBox 10">
              <a:extLst>
                <a:ext uri="{FF2B5EF4-FFF2-40B4-BE49-F238E27FC236}">
                  <a16:creationId xmlns:a16="http://schemas.microsoft.com/office/drawing/2014/main" id="{0EBFF27E-42D5-DE09-2555-5792013FE721}"/>
                </a:ext>
              </a:extLst>
            </p:cNvPr>
            <p:cNvSpPr txBox="1"/>
            <p:nvPr/>
          </p:nvSpPr>
          <p:spPr>
            <a:xfrm>
              <a:off x="1165609" y="5546086"/>
              <a:ext cx="2515490" cy="261610"/>
            </a:xfrm>
            <a:prstGeom prst="rect">
              <a:avLst/>
            </a:prstGeom>
            <a:noFill/>
          </p:spPr>
          <p:txBody>
            <a:bodyPr wrap="square" rtlCol="0">
              <a:spAutoFit/>
            </a:bodyPr>
            <a:lstStyle/>
            <a:p>
              <a:r>
                <a:rPr lang="en-US" sz="1050" dirty="0">
                  <a:latin typeface="Arial" panose="020B0604020202020204" pitchFamily="34" charset="0"/>
                  <a:cs typeface="Arial" panose="020B0604020202020204" pitchFamily="34" charset="0"/>
                </a:rPr>
                <a:t>Positive relationships</a:t>
              </a:r>
            </a:p>
          </p:txBody>
        </p:sp>
      </p:grpSp>
      <p:pic>
        <p:nvPicPr>
          <p:cNvPr id="2" name="Picture 2">
            <a:extLst>
              <a:ext uri="{FF2B5EF4-FFF2-40B4-BE49-F238E27FC236}">
                <a16:creationId xmlns:a16="http://schemas.microsoft.com/office/drawing/2014/main" id="{92A65462-8530-87DC-13C0-6D7B375CC55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86835" y="6420680"/>
            <a:ext cx="1099308" cy="29181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85B2B5A2-31AF-EC06-1F02-9683BD62416E}"/>
              </a:ext>
            </a:extLst>
          </p:cNvPr>
          <p:cNvPicPr>
            <a:picLocks noChangeAspect="1"/>
          </p:cNvPicPr>
          <p:nvPr/>
        </p:nvPicPr>
        <p:blipFill>
          <a:blip r:embed="rId7"/>
          <a:stretch>
            <a:fillRect/>
          </a:stretch>
        </p:blipFill>
        <p:spPr>
          <a:xfrm>
            <a:off x="5323666" y="6420680"/>
            <a:ext cx="831712" cy="341259"/>
          </a:xfrm>
          <a:prstGeom prst="rect">
            <a:avLst/>
          </a:prstGeom>
        </p:spPr>
      </p:pic>
    </p:spTree>
    <p:extLst>
      <p:ext uri="{BB962C8B-B14F-4D97-AF65-F5344CB8AC3E}">
        <p14:creationId xmlns:p14="http://schemas.microsoft.com/office/powerpoint/2010/main" val="15301551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F3CC48B-D30C-A854-3319-FFAE61FA25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4582" y="6423566"/>
            <a:ext cx="553910" cy="403663"/>
          </a:xfrm>
          <a:prstGeom prst="rect">
            <a:avLst/>
          </a:prstGeom>
        </p:spPr>
      </p:pic>
      <p:sp>
        <p:nvSpPr>
          <p:cNvPr id="34" name="Date Placeholder 33">
            <a:extLst>
              <a:ext uri="{FF2B5EF4-FFF2-40B4-BE49-F238E27FC236}">
                <a16:creationId xmlns:a16="http://schemas.microsoft.com/office/drawing/2014/main" id="{2CE8B888-5AC1-EC03-C3B7-A761B3CCF6A5}"/>
              </a:ext>
            </a:extLst>
          </p:cNvPr>
          <p:cNvSpPr>
            <a:spLocks noGrp="1"/>
          </p:cNvSpPr>
          <p:nvPr>
            <p:ph type="dt" sz="half" idx="10"/>
          </p:nvPr>
        </p:nvSpPr>
        <p:spPr/>
        <p:txBody>
          <a:bodyPr/>
          <a:lstStyle/>
          <a:p>
            <a:fld id="{DFB15368-7958-410D-BF1E-7AD934360973}" type="datetime1">
              <a:rPr lang="en-GB" smtClean="0"/>
              <a:t>21/05/2025</a:t>
            </a:fld>
            <a:endParaRPr lang="en-GB"/>
          </a:p>
        </p:txBody>
      </p:sp>
      <p:sp>
        <p:nvSpPr>
          <p:cNvPr id="36" name="Slide Number Placeholder 35">
            <a:extLst>
              <a:ext uri="{FF2B5EF4-FFF2-40B4-BE49-F238E27FC236}">
                <a16:creationId xmlns:a16="http://schemas.microsoft.com/office/drawing/2014/main" id="{390D21CE-828B-3560-2EEA-399E6E39606A}"/>
              </a:ext>
            </a:extLst>
          </p:cNvPr>
          <p:cNvSpPr>
            <a:spLocks noGrp="1"/>
          </p:cNvSpPr>
          <p:nvPr>
            <p:ph type="sldNum" sz="quarter" idx="12"/>
          </p:nvPr>
        </p:nvSpPr>
        <p:spPr/>
        <p:txBody>
          <a:bodyPr/>
          <a:lstStyle/>
          <a:p>
            <a:fld id="{EFC5ECB3-74C9-42D4-BAE2-076E8B5EC5AF}" type="slidenum">
              <a:rPr lang="en-GB" smtClean="0"/>
              <a:t>25</a:t>
            </a:fld>
            <a:endParaRPr lang="en-GB"/>
          </a:p>
        </p:txBody>
      </p:sp>
      <p:pic>
        <p:nvPicPr>
          <p:cNvPr id="37" name="Picture 36">
            <a:extLst>
              <a:ext uri="{FF2B5EF4-FFF2-40B4-BE49-F238E27FC236}">
                <a16:creationId xmlns:a16="http://schemas.microsoft.com/office/drawing/2014/main" id="{0EA47EE4-CD05-30E8-8E0C-B2DA4F312A29}"/>
              </a:ext>
            </a:extLst>
          </p:cNvPr>
          <p:cNvPicPr>
            <a:picLocks noChangeAspect="1"/>
          </p:cNvPicPr>
          <p:nvPr/>
        </p:nvPicPr>
        <p:blipFill>
          <a:blip r:embed="rId3"/>
          <a:stretch>
            <a:fillRect/>
          </a:stretch>
        </p:blipFill>
        <p:spPr>
          <a:xfrm>
            <a:off x="4792822" y="6420680"/>
            <a:ext cx="459064" cy="401681"/>
          </a:xfrm>
          <a:prstGeom prst="rect">
            <a:avLst/>
          </a:prstGeom>
        </p:spPr>
      </p:pic>
      <p:pic>
        <p:nvPicPr>
          <p:cNvPr id="38" name="Picture 37">
            <a:extLst>
              <a:ext uri="{FF2B5EF4-FFF2-40B4-BE49-F238E27FC236}">
                <a16:creationId xmlns:a16="http://schemas.microsoft.com/office/drawing/2014/main" id="{D5477A88-3289-E0F8-AD0D-4E9B5F1E02DA}"/>
              </a:ext>
            </a:extLst>
          </p:cNvPr>
          <p:cNvPicPr>
            <a:picLocks noChangeAspect="1"/>
          </p:cNvPicPr>
          <p:nvPr/>
        </p:nvPicPr>
        <p:blipFill>
          <a:blip r:embed="rId4"/>
          <a:stretch>
            <a:fillRect/>
          </a:stretch>
        </p:blipFill>
        <p:spPr>
          <a:xfrm>
            <a:off x="8221093" y="6653829"/>
            <a:ext cx="922907" cy="168531"/>
          </a:xfrm>
          <a:prstGeom prst="rect">
            <a:avLst/>
          </a:prstGeom>
        </p:spPr>
      </p:pic>
      <p:sp>
        <p:nvSpPr>
          <p:cNvPr id="6" name="TextBox 5">
            <a:extLst>
              <a:ext uri="{FF2B5EF4-FFF2-40B4-BE49-F238E27FC236}">
                <a16:creationId xmlns:a16="http://schemas.microsoft.com/office/drawing/2014/main" id="{17D71D90-1F8C-C6D5-E98E-81E3F72E8E82}"/>
              </a:ext>
            </a:extLst>
          </p:cNvPr>
          <p:cNvSpPr txBox="1"/>
          <p:nvPr/>
        </p:nvSpPr>
        <p:spPr>
          <a:xfrm>
            <a:off x="628650" y="331915"/>
            <a:ext cx="7683246" cy="646331"/>
          </a:xfrm>
          <a:prstGeom prst="rect">
            <a:avLst/>
          </a:prstGeom>
          <a:solidFill>
            <a:srgbClr val="FFC000"/>
          </a:solidFill>
          <a:ln>
            <a:solidFill>
              <a:schemeClr val="accent2"/>
            </a:solidFill>
          </a:ln>
        </p:spPr>
        <p:txBody>
          <a:bodyPr wrap="square">
            <a:spAutoFit/>
          </a:bodyPr>
          <a:lstStyle/>
          <a:p>
            <a:r>
              <a:rPr lang="en-US" sz="1800" dirty="0">
                <a:effectLst/>
                <a:latin typeface="Arial" panose="020B0604020202020204" pitchFamily="34" charset="0"/>
                <a:ea typeface="Calibri" panose="020F0502020204030204" pitchFamily="34" charset="0"/>
              </a:rPr>
              <a:t>Diversity of alien species mediate the increasing effect of the phylogenetic diversity in reducing the LST at the regional scale</a:t>
            </a:r>
            <a:endParaRPr lang="en-US" dirty="0"/>
          </a:p>
        </p:txBody>
      </p:sp>
      <p:pic>
        <p:nvPicPr>
          <p:cNvPr id="2" name="Picture 1">
            <a:extLst>
              <a:ext uri="{FF2B5EF4-FFF2-40B4-BE49-F238E27FC236}">
                <a16:creationId xmlns:a16="http://schemas.microsoft.com/office/drawing/2014/main" id="{85145129-7947-9699-3CBC-C53952EB304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4803" y="1092727"/>
            <a:ext cx="6009847" cy="4848658"/>
          </a:xfrm>
          <a:prstGeom prst="rect">
            <a:avLst/>
          </a:prstGeom>
          <a:noFill/>
          <a:ln>
            <a:noFill/>
          </a:ln>
        </p:spPr>
      </p:pic>
      <p:grpSp>
        <p:nvGrpSpPr>
          <p:cNvPr id="12" name="Group 11">
            <a:extLst>
              <a:ext uri="{FF2B5EF4-FFF2-40B4-BE49-F238E27FC236}">
                <a16:creationId xmlns:a16="http://schemas.microsoft.com/office/drawing/2014/main" id="{C54535CF-559B-0595-61E3-5E3A561ABF06}"/>
              </a:ext>
            </a:extLst>
          </p:cNvPr>
          <p:cNvGrpSpPr/>
          <p:nvPr/>
        </p:nvGrpSpPr>
        <p:grpSpPr>
          <a:xfrm>
            <a:off x="5440390" y="4901078"/>
            <a:ext cx="3417101" cy="605869"/>
            <a:chOff x="263998" y="5546086"/>
            <a:chExt cx="3417101" cy="954531"/>
          </a:xfrm>
        </p:grpSpPr>
        <p:cxnSp>
          <p:nvCxnSpPr>
            <p:cNvPr id="8" name="Straight Arrow Connector 7">
              <a:extLst>
                <a:ext uri="{FF2B5EF4-FFF2-40B4-BE49-F238E27FC236}">
                  <a16:creationId xmlns:a16="http://schemas.microsoft.com/office/drawing/2014/main" id="{C2EE187E-CEA2-2C9A-F4BC-0CFFF46D8596}"/>
                </a:ext>
              </a:extLst>
            </p:cNvPr>
            <p:cNvCxnSpPr>
              <a:cxnSpLocks/>
            </p:cNvCxnSpPr>
            <p:nvPr/>
          </p:nvCxnSpPr>
          <p:spPr>
            <a:xfrm flipV="1">
              <a:off x="263998" y="5737873"/>
              <a:ext cx="901611" cy="1"/>
            </a:xfrm>
            <a:prstGeom prst="straightConnector1">
              <a:avLst/>
            </a:prstGeom>
            <a:ln w="38100">
              <a:solidFill>
                <a:srgbClr val="1D44EB"/>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78AD13E9-8890-83AF-54ED-099277167159}"/>
                </a:ext>
              </a:extLst>
            </p:cNvPr>
            <p:cNvCxnSpPr/>
            <p:nvPr/>
          </p:nvCxnSpPr>
          <p:spPr>
            <a:xfrm flipV="1">
              <a:off x="263998" y="6242299"/>
              <a:ext cx="901611" cy="2"/>
            </a:xfrm>
            <a:prstGeom prst="straightConnector1">
              <a:avLst/>
            </a:prstGeom>
            <a:ln w="38100">
              <a:solidFill>
                <a:srgbClr val="FF505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34351BD9-1EAA-0575-C102-CA4AF84ACB96}"/>
                </a:ext>
              </a:extLst>
            </p:cNvPr>
            <p:cNvSpPr txBox="1"/>
            <p:nvPr/>
          </p:nvSpPr>
          <p:spPr>
            <a:xfrm>
              <a:off x="1165609" y="5918744"/>
              <a:ext cx="2515490" cy="581873"/>
            </a:xfrm>
            <a:prstGeom prst="rect">
              <a:avLst/>
            </a:prstGeom>
            <a:noFill/>
          </p:spPr>
          <p:txBody>
            <a:bodyPr wrap="square" rtlCol="0">
              <a:spAutoFit/>
            </a:bodyPr>
            <a:lstStyle/>
            <a:p>
              <a:r>
                <a:rPr lang="en-US" dirty="0"/>
                <a:t>Negative </a:t>
              </a:r>
              <a:r>
                <a:rPr lang="en-US" dirty="0">
                  <a:latin typeface="Arial" panose="020B0604020202020204" pitchFamily="34" charset="0"/>
                  <a:cs typeface="Arial" panose="020B0604020202020204" pitchFamily="34" charset="0"/>
                </a:rPr>
                <a:t>relationships</a:t>
              </a:r>
            </a:p>
          </p:txBody>
        </p:sp>
        <p:sp>
          <p:nvSpPr>
            <p:cNvPr id="11" name="TextBox 10">
              <a:extLst>
                <a:ext uri="{FF2B5EF4-FFF2-40B4-BE49-F238E27FC236}">
                  <a16:creationId xmlns:a16="http://schemas.microsoft.com/office/drawing/2014/main" id="{D71047BB-94D0-CEFC-1396-550680D5E116}"/>
                </a:ext>
              </a:extLst>
            </p:cNvPr>
            <p:cNvSpPr txBox="1"/>
            <p:nvPr/>
          </p:nvSpPr>
          <p:spPr>
            <a:xfrm>
              <a:off x="1165609" y="5546086"/>
              <a:ext cx="2515490" cy="581873"/>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Positive relationships</a:t>
              </a:r>
            </a:p>
          </p:txBody>
        </p:sp>
      </p:grpSp>
      <p:sp>
        <p:nvSpPr>
          <p:cNvPr id="4" name="TextBox 3">
            <a:extLst>
              <a:ext uri="{FF2B5EF4-FFF2-40B4-BE49-F238E27FC236}">
                <a16:creationId xmlns:a16="http://schemas.microsoft.com/office/drawing/2014/main" id="{26306451-46B5-D1FB-70E5-E494B4426D40}"/>
              </a:ext>
            </a:extLst>
          </p:cNvPr>
          <p:cNvSpPr txBox="1"/>
          <p:nvPr/>
        </p:nvSpPr>
        <p:spPr>
          <a:xfrm>
            <a:off x="6571045" y="2078222"/>
            <a:ext cx="2057401" cy="2308324"/>
          </a:xfrm>
          <a:prstGeom prst="rect">
            <a:avLst/>
          </a:prstGeom>
          <a:solidFill>
            <a:schemeClr val="accent2"/>
          </a:solidFill>
        </p:spPr>
        <p:txBody>
          <a:bodyPr wrap="square">
            <a:spAutoFit/>
          </a:bodyPr>
          <a:lstStyle/>
          <a:p>
            <a:r>
              <a:rPr lang="en-US" dirty="0">
                <a:latin typeface="Arial" panose="020B0604020202020204" pitchFamily="34" charset="0"/>
                <a:ea typeface="Calibri" panose="020F0502020204030204" pitchFamily="34" charset="0"/>
              </a:rPr>
              <a:t>T</a:t>
            </a:r>
            <a:r>
              <a:rPr lang="en-US" sz="1800" dirty="0">
                <a:effectLst/>
                <a:latin typeface="Arial" panose="020B0604020202020204" pitchFamily="34" charset="0"/>
                <a:ea typeface="Calibri" panose="020F0502020204030204" pitchFamily="34" charset="0"/>
              </a:rPr>
              <a:t>otal diversity of plant species mediating the effect of the phylogenetic diversity on the </a:t>
            </a:r>
            <a:r>
              <a:rPr lang="en-US" sz="1800" kern="0" dirty="0">
                <a:solidFill>
                  <a:srgbClr val="000000"/>
                </a:solidFill>
                <a:effectLst/>
                <a:latin typeface="Arial" panose="020B0604020202020204" pitchFamily="34" charset="0"/>
                <a:ea typeface="Times New Roman" panose="02020603050405020304" pitchFamily="18" charset="0"/>
              </a:rPr>
              <a:t>taxonomic diversity</a:t>
            </a:r>
            <a:endParaRPr lang="en-US" dirty="0"/>
          </a:p>
        </p:txBody>
      </p:sp>
      <p:pic>
        <p:nvPicPr>
          <p:cNvPr id="3" name="Picture 2">
            <a:extLst>
              <a:ext uri="{FF2B5EF4-FFF2-40B4-BE49-F238E27FC236}">
                <a16:creationId xmlns:a16="http://schemas.microsoft.com/office/drawing/2014/main" id="{53AFA22A-B6CC-007F-39D1-354E5BB1D61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86835" y="6420680"/>
            <a:ext cx="1099308" cy="29181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B15D590D-F116-B2E0-9CB9-7BF05AAAE795}"/>
              </a:ext>
            </a:extLst>
          </p:cNvPr>
          <p:cNvPicPr>
            <a:picLocks noChangeAspect="1"/>
          </p:cNvPicPr>
          <p:nvPr/>
        </p:nvPicPr>
        <p:blipFill>
          <a:blip r:embed="rId7"/>
          <a:stretch>
            <a:fillRect/>
          </a:stretch>
        </p:blipFill>
        <p:spPr>
          <a:xfrm>
            <a:off x="5323666" y="6420680"/>
            <a:ext cx="831712" cy="341259"/>
          </a:xfrm>
          <a:prstGeom prst="rect">
            <a:avLst/>
          </a:prstGeom>
        </p:spPr>
      </p:pic>
      <p:sp>
        <p:nvSpPr>
          <p:cNvPr id="13" name="TextBox 12">
            <a:extLst>
              <a:ext uri="{FF2B5EF4-FFF2-40B4-BE49-F238E27FC236}">
                <a16:creationId xmlns:a16="http://schemas.microsoft.com/office/drawing/2014/main" id="{6EBDAB43-A880-DAE4-79F1-5CE00321FE7D}"/>
              </a:ext>
            </a:extLst>
          </p:cNvPr>
          <p:cNvSpPr txBox="1"/>
          <p:nvPr/>
        </p:nvSpPr>
        <p:spPr>
          <a:xfrm>
            <a:off x="962026" y="5745947"/>
            <a:ext cx="7467172" cy="523220"/>
          </a:xfrm>
          <a:prstGeom prst="rect">
            <a:avLst/>
          </a:prstGeom>
          <a:noFill/>
          <a:ln w="28575">
            <a:solidFill>
              <a:srgbClr val="FF5050"/>
            </a:solidFill>
          </a:ln>
        </p:spPr>
        <p:txBody>
          <a:bodyPr wrap="square">
            <a:spAutoFit/>
          </a:bodyPr>
          <a:lstStyle/>
          <a:p>
            <a:r>
              <a:rPr lang="en-US" sz="1400" b="1" dirty="0">
                <a:latin typeface="Arial" panose="020B0604020202020204" pitchFamily="34" charset="0"/>
                <a:cs typeface="Arial" panose="020B0604020202020204" pitchFamily="34" charset="0"/>
              </a:rPr>
              <a:t>Interesting! Now the question is why only including evolutionary relatedness makes diversity matter? And why this effect is weakened at smaller scale ?</a:t>
            </a:r>
          </a:p>
        </p:txBody>
      </p:sp>
    </p:spTree>
    <p:extLst>
      <p:ext uri="{BB962C8B-B14F-4D97-AF65-F5344CB8AC3E}">
        <p14:creationId xmlns:p14="http://schemas.microsoft.com/office/powerpoint/2010/main" val="39356270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F3CC48B-D30C-A854-3319-FFAE61FA25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4582" y="6423566"/>
            <a:ext cx="553910" cy="403663"/>
          </a:xfrm>
          <a:prstGeom prst="rect">
            <a:avLst/>
          </a:prstGeom>
        </p:spPr>
      </p:pic>
      <p:sp>
        <p:nvSpPr>
          <p:cNvPr id="34" name="Date Placeholder 33">
            <a:extLst>
              <a:ext uri="{FF2B5EF4-FFF2-40B4-BE49-F238E27FC236}">
                <a16:creationId xmlns:a16="http://schemas.microsoft.com/office/drawing/2014/main" id="{2CE8B888-5AC1-EC03-C3B7-A761B3CCF6A5}"/>
              </a:ext>
            </a:extLst>
          </p:cNvPr>
          <p:cNvSpPr>
            <a:spLocks noGrp="1"/>
          </p:cNvSpPr>
          <p:nvPr>
            <p:ph type="dt" sz="half" idx="10"/>
          </p:nvPr>
        </p:nvSpPr>
        <p:spPr/>
        <p:txBody>
          <a:bodyPr/>
          <a:lstStyle/>
          <a:p>
            <a:fld id="{DFB15368-7958-410D-BF1E-7AD934360973}" type="datetime1">
              <a:rPr lang="en-GB" smtClean="0"/>
              <a:t>21/05/2025</a:t>
            </a:fld>
            <a:endParaRPr lang="en-GB"/>
          </a:p>
        </p:txBody>
      </p:sp>
      <p:sp>
        <p:nvSpPr>
          <p:cNvPr id="36" name="Slide Number Placeholder 35">
            <a:extLst>
              <a:ext uri="{FF2B5EF4-FFF2-40B4-BE49-F238E27FC236}">
                <a16:creationId xmlns:a16="http://schemas.microsoft.com/office/drawing/2014/main" id="{390D21CE-828B-3560-2EEA-399E6E39606A}"/>
              </a:ext>
            </a:extLst>
          </p:cNvPr>
          <p:cNvSpPr>
            <a:spLocks noGrp="1"/>
          </p:cNvSpPr>
          <p:nvPr>
            <p:ph type="sldNum" sz="quarter" idx="12"/>
          </p:nvPr>
        </p:nvSpPr>
        <p:spPr/>
        <p:txBody>
          <a:bodyPr/>
          <a:lstStyle/>
          <a:p>
            <a:fld id="{EFC5ECB3-74C9-42D4-BAE2-076E8B5EC5AF}" type="slidenum">
              <a:rPr lang="en-GB" smtClean="0"/>
              <a:t>26</a:t>
            </a:fld>
            <a:endParaRPr lang="en-GB"/>
          </a:p>
        </p:txBody>
      </p:sp>
      <p:pic>
        <p:nvPicPr>
          <p:cNvPr id="37" name="Picture 36">
            <a:extLst>
              <a:ext uri="{FF2B5EF4-FFF2-40B4-BE49-F238E27FC236}">
                <a16:creationId xmlns:a16="http://schemas.microsoft.com/office/drawing/2014/main" id="{0EA47EE4-CD05-30E8-8E0C-B2DA4F312A29}"/>
              </a:ext>
            </a:extLst>
          </p:cNvPr>
          <p:cNvPicPr>
            <a:picLocks noChangeAspect="1"/>
          </p:cNvPicPr>
          <p:nvPr/>
        </p:nvPicPr>
        <p:blipFill>
          <a:blip r:embed="rId3"/>
          <a:stretch>
            <a:fillRect/>
          </a:stretch>
        </p:blipFill>
        <p:spPr>
          <a:xfrm>
            <a:off x="4792822" y="6420680"/>
            <a:ext cx="459064" cy="401681"/>
          </a:xfrm>
          <a:prstGeom prst="rect">
            <a:avLst/>
          </a:prstGeom>
        </p:spPr>
      </p:pic>
      <p:pic>
        <p:nvPicPr>
          <p:cNvPr id="38" name="Picture 37">
            <a:extLst>
              <a:ext uri="{FF2B5EF4-FFF2-40B4-BE49-F238E27FC236}">
                <a16:creationId xmlns:a16="http://schemas.microsoft.com/office/drawing/2014/main" id="{D5477A88-3289-E0F8-AD0D-4E9B5F1E02DA}"/>
              </a:ext>
            </a:extLst>
          </p:cNvPr>
          <p:cNvPicPr>
            <a:picLocks noChangeAspect="1"/>
          </p:cNvPicPr>
          <p:nvPr/>
        </p:nvPicPr>
        <p:blipFill>
          <a:blip r:embed="rId4"/>
          <a:stretch>
            <a:fillRect/>
          </a:stretch>
        </p:blipFill>
        <p:spPr>
          <a:xfrm>
            <a:off x="8221093" y="6653829"/>
            <a:ext cx="922907" cy="168531"/>
          </a:xfrm>
          <a:prstGeom prst="rect">
            <a:avLst/>
          </a:prstGeom>
        </p:spPr>
      </p:pic>
      <p:sp>
        <p:nvSpPr>
          <p:cNvPr id="6" name="TextBox 5">
            <a:extLst>
              <a:ext uri="{FF2B5EF4-FFF2-40B4-BE49-F238E27FC236}">
                <a16:creationId xmlns:a16="http://schemas.microsoft.com/office/drawing/2014/main" id="{17D71D90-1F8C-C6D5-E98E-81E3F72E8E82}"/>
              </a:ext>
            </a:extLst>
          </p:cNvPr>
          <p:cNvSpPr txBox="1"/>
          <p:nvPr/>
        </p:nvSpPr>
        <p:spPr>
          <a:xfrm>
            <a:off x="628650" y="331915"/>
            <a:ext cx="7683246" cy="646331"/>
          </a:xfrm>
          <a:prstGeom prst="rect">
            <a:avLst/>
          </a:prstGeom>
          <a:solidFill>
            <a:srgbClr val="FFC000"/>
          </a:solidFill>
          <a:ln>
            <a:solidFill>
              <a:schemeClr val="accent2"/>
            </a:solidFill>
          </a:ln>
        </p:spPr>
        <p:txBody>
          <a:bodyPr wrap="square">
            <a:spAutoFit/>
          </a:bodyPr>
          <a:lstStyle/>
          <a:p>
            <a:r>
              <a:rPr lang="en-US" dirty="0">
                <a:latin typeface="Arial" panose="020B0604020202020204" pitchFamily="34" charset="0"/>
                <a:ea typeface="Calibri" panose="020F0502020204030204" pitchFamily="34" charset="0"/>
                <a:cs typeface="Arial" panose="020B0604020202020204" pitchFamily="34" charset="0"/>
              </a:rPr>
              <a:t>W</a:t>
            </a:r>
            <a:r>
              <a:rPr lang="en-US" sz="1800" dirty="0">
                <a:effectLst/>
                <a:latin typeface="Arial" panose="020B0604020202020204" pitchFamily="34" charset="0"/>
                <a:ea typeface="Calibri" panose="020F0502020204030204" pitchFamily="34" charset="0"/>
                <a:cs typeface="Arial" panose="020B0604020202020204" pitchFamily="34" charset="0"/>
              </a:rPr>
              <a:t>hat extent do urban footprints dynamics and green infrastructure affect LST?</a:t>
            </a:r>
            <a:endParaRPr lang="en-US"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806C82B7-E0C2-7CA9-765E-20AB1D74C6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13975" y="1148382"/>
            <a:ext cx="5366497" cy="3016170"/>
          </a:xfrm>
          <a:prstGeom prst="rect">
            <a:avLst/>
          </a:prstGeom>
        </p:spPr>
      </p:pic>
      <p:pic>
        <p:nvPicPr>
          <p:cNvPr id="18" name="Picture 17">
            <a:extLst>
              <a:ext uri="{FF2B5EF4-FFF2-40B4-BE49-F238E27FC236}">
                <a16:creationId xmlns:a16="http://schemas.microsoft.com/office/drawing/2014/main" id="{F1C89A41-822E-3631-A669-038A3F9934A6}"/>
              </a:ext>
            </a:extLst>
          </p:cNvPr>
          <p:cNvPicPr>
            <a:picLocks noChangeAspect="1"/>
          </p:cNvPicPr>
          <p:nvPr/>
        </p:nvPicPr>
        <p:blipFill>
          <a:blip r:embed="rId6"/>
          <a:stretch>
            <a:fillRect/>
          </a:stretch>
        </p:blipFill>
        <p:spPr>
          <a:xfrm>
            <a:off x="3148853" y="4453592"/>
            <a:ext cx="5366497" cy="1545551"/>
          </a:xfrm>
          <a:prstGeom prst="rect">
            <a:avLst/>
          </a:prstGeom>
        </p:spPr>
      </p:pic>
      <p:pic>
        <p:nvPicPr>
          <p:cNvPr id="1028" name="Picture 4" descr="Using artificial intelligence for satellite image classification – Open Geo  Blog">
            <a:extLst>
              <a:ext uri="{FF2B5EF4-FFF2-40B4-BE49-F238E27FC236}">
                <a16:creationId xmlns:a16="http://schemas.microsoft.com/office/drawing/2014/main" id="{830F1B72-FE17-7727-81E5-FB19C984BB2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9395" y="982744"/>
            <a:ext cx="2276659" cy="174209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uggested ranges for the Kappa Coefficient [2]. | Download Table">
            <a:extLst>
              <a:ext uri="{FF2B5EF4-FFF2-40B4-BE49-F238E27FC236}">
                <a16:creationId xmlns:a16="http://schemas.microsoft.com/office/drawing/2014/main" id="{47D4E328-BD93-879E-B658-F10DD42BBC7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4816" y="2849123"/>
            <a:ext cx="2485818" cy="193416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LULC Prediction Tutorial Part 3: Prepare future Land Use Change Prediction  Map - YouTube">
            <a:extLst>
              <a:ext uri="{FF2B5EF4-FFF2-40B4-BE49-F238E27FC236}">
                <a16:creationId xmlns:a16="http://schemas.microsoft.com/office/drawing/2014/main" id="{AC0473FE-270D-8678-B426-096DE9B42F6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4816" y="4658997"/>
            <a:ext cx="2385063" cy="134203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A1D4BB37-541C-9C47-DEEE-CD779A6A8D7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186835" y="6420680"/>
            <a:ext cx="1099308" cy="29181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E212157B-1BDB-1447-AF4A-D08496140E92}"/>
              </a:ext>
            </a:extLst>
          </p:cNvPr>
          <p:cNvPicPr>
            <a:picLocks noChangeAspect="1"/>
          </p:cNvPicPr>
          <p:nvPr/>
        </p:nvPicPr>
        <p:blipFill>
          <a:blip r:embed="rId11"/>
          <a:stretch>
            <a:fillRect/>
          </a:stretch>
        </p:blipFill>
        <p:spPr>
          <a:xfrm>
            <a:off x="5323666" y="6420680"/>
            <a:ext cx="831712" cy="341259"/>
          </a:xfrm>
          <a:prstGeom prst="rect">
            <a:avLst/>
          </a:prstGeom>
        </p:spPr>
      </p:pic>
    </p:spTree>
    <p:extLst>
      <p:ext uri="{BB962C8B-B14F-4D97-AF65-F5344CB8AC3E}">
        <p14:creationId xmlns:p14="http://schemas.microsoft.com/office/powerpoint/2010/main" val="22799143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B79D7-BF35-2083-29D4-F24724357DC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AFB7319-20A6-2AD0-6EBA-5B29914A83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4582" y="6423566"/>
            <a:ext cx="553910" cy="403663"/>
          </a:xfrm>
          <a:prstGeom prst="rect">
            <a:avLst/>
          </a:prstGeom>
        </p:spPr>
      </p:pic>
      <p:sp>
        <p:nvSpPr>
          <p:cNvPr id="34" name="Date Placeholder 33">
            <a:extLst>
              <a:ext uri="{FF2B5EF4-FFF2-40B4-BE49-F238E27FC236}">
                <a16:creationId xmlns:a16="http://schemas.microsoft.com/office/drawing/2014/main" id="{E25CD5A7-B37F-BE6B-970B-54C21A7C2BCC}"/>
              </a:ext>
            </a:extLst>
          </p:cNvPr>
          <p:cNvSpPr>
            <a:spLocks noGrp="1"/>
          </p:cNvSpPr>
          <p:nvPr>
            <p:ph type="dt" sz="half" idx="10"/>
          </p:nvPr>
        </p:nvSpPr>
        <p:spPr/>
        <p:txBody>
          <a:bodyPr/>
          <a:lstStyle/>
          <a:p>
            <a:fld id="{DFB15368-7958-410D-BF1E-7AD934360973}" type="datetime1">
              <a:rPr lang="en-GB" smtClean="0"/>
              <a:t>21/05/2025</a:t>
            </a:fld>
            <a:endParaRPr lang="en-GB"/>
          </a:p>
        </p:txBody>
      </p:sp>
      <p:sp>
        <p:nvSpPr>
          <p:cNvPr id="36" name="Slide Number Placeholder 35">
            <a:extLst>
              <a:ext uri="{FF2B5EF4-FFF2-40B4-BE49-F238E27FC236}">
                <a16:creationId xmlns:a16="http://schemas.microsoft.com/office/drawing/2014/main" id="{3AFBCD38-C1A4-176C-C48E-F85ADEF6DA7A}"/>
              </a:ext>
            </a:extLst>
          </p:cNvPr>
          <p:cNvSpPr>
            <a:spLocks noGrp="1"/>
          </p:cNvSpPr>
          <p:nvPr>
            <p:ph type="sldNum" sz="quarter" idx="12"/>
          </p:nvPr>
        </p:nvSpPr>
        <p:spPr/>
        <p:txBody>
          <a:bodyPr/>
          <a:lstStyle/>
          <a:p>
            <a:fld id="{EFC5ECB3-74C9-42D4-BAE2-076E8B5EC5AF}" type="slidenum">
              <a:rPr lang="en-GB" smtClean="0"/>
              <a:t>27</a:t>
            </a:fld>
            <a:endParaRPr lang="en-GB"/>
          </a:p>
        </p:txBody>
      </p:sp>
      <p:pic>
        <p:nvPicPr>
          <p:cNvPr id="37" name="Picture 36">
            <a:extLst>
              <a:ext uri="{FF2B5EF4-FFF2-40B4-BE49-F238E27FC236}">
                <a16:creationId xmlns:a16="http://schemas.microsoft.com/office/drawing/2014/main" id="{BFE8FB2F-25C9-09ED-DCB3-21B065E3EB63}"/>
              </a:ext>
            </a:extLst>
          </p:cNvPr>
          <p:cNvPicPr>
            <a:picLocks noChangeAspect="1"/>
          </p:cNvPicPr>
          <p:nvPr/>
        </p:nvPicPr>
        <p:blipFill>
          <a:blip r:embed="rId3"/>
          <a:stretch>
            <a:fillRect/>
          </a:stretch>
        </p:blipFill>
        <p:spPr>
          <a:xfrm>
            <a:off x="4792822" y="6420680"/>
            <a:ext cx="459064" cy="401681"/>
          </a:xfrm>
          <a:prstGeom prst="rect">
            <a:avLst/>
          </a:prstGeom>
        </p:spPr>
      </p:pic>
      <p:pic>
        <p:nvPicPr>
          <p:cNvPr id="38" name="Picture 37">
            <a:extLst>
              <a:ext uri="{FF2B5EF4-FFF2-40B4-BE49-F238E27FC236}">
                <a16:creationId xmlns:a16="http://schemas.microsoft.com/office/drawing/2014/main" id="{7073304D-51D4-85F5-0E28-D8AF52A35199}"/>
              </a:ext>
            </a:extLst>
          </p:cNvPr>
          <p:cNvPicPr>
            <a:picLocks noChangeAspect="1"/>
          </p:cNvPicPr>
          <p:nvPr/>
        </p:nvPicPr>
        <p:blipFill>
          <a:blip r:embed="rId4"/>
          <a:stretch>
            <a:fillRect/>
          </a:stretch>
        </p:blipFill>
        <p:spPr>
          <a:xfrm>
            <a:off x="8221093" y="6653829"/>
            <a:ext cx="922907" cy="168531"/>
          </a:xfrm>
          <a:prstGeom prst="rect">
            <a:avLst/>
          </a:prstGeom>
        </p:spPr>
      </p:pic>
      <p:sp>
        <p:nvSpPr>
          <p:cNvPr id="6" name="TextBox 5">
            <a:extLst>
              <a:ext uri="{FF2B5EF4-FFF2-40B4-BE49-F238E27FC236}">
                <a16:creationId xmlns:a16="http://schemas.microsoft.com/office/drawing/2014/main" id="{8F95400A-EA24-B982-F3BF-96434AFBE72C}"/>
              </a:ext>
            </a:extLst>
          </p:cNvPr>
          <p:cNvSpPr txBox="1"/>
          <p:nvPr/>
        </p:nvSpPr>
        <p:spPr>
          <a:xfrm>
            <a:off x="2273919" y="270446"/>
            <a:ext cx="4335236" cy="369332"/>
          </a:xfrm>
          <a:prstGeom prst="rect">
            <a:avLst/>
          </a:prstGeom>
          <a:solidFill>
            <a:srgbClr val="FFC000"/>
          </a:solidFill>
          <a:ln>
            <a:solidFill>
              <a:schemeClr val="accent2"/>
            </a:solidFill>
          </a:ln>
        </p:spPr>
        <p:txBody>
          <a:bodyPr wrap="square">
            <a:spAutoFit/>
          </a:bodyPr>
          <a:lstStyle/>
          <a:p>
            <a:r>
              <a:rPr lang="en-US" sz="1800" dirty="0">
                <a:effectLst/>
                <a:latin typeface="Arial" panose="020B0604020202020204" pitchFamily="34" charset="0"/>
                <a:ea typeface="Calibri" panose="020F0502020204030204" pitchFamily="34" charset="0"/>
              </a:rPr>
              <a:t>Localized increasing urban development</a:t>
            </a:r>
            <a:endParaRPr lang="en-US" dirty="0"/>
          </a:p>
        </p:txBody>
      </p:sp>
      <p:pic>
        <p:nvPicPr>
          <p:cNvPr id="2" name="Picture 2">
            <a:extLst>
              <a:ext uri="{FF2B5EF4-FFF2-40B4-BE49-F238E27FC236}">
                <a16:creationId xmlns:a16="http://schemas.microsoft.com/office/drawing/2014/main" id="{D919CA72-DAB0-70EE-8346-A5E4226907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86835" y="6420680"/>
            <a:ext cx="1099308" cy="29181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2D827573-B67D-DE64-05EB-700DF88DC57A}"/>
              </a:ext>
            </a:extLst>
          </p:cNvPr>
          <p:cNvPicPr>
            <a:picLocks noChangeAspect="1"/>
          </p:cNvPicPr>
          <p:nvPr/>
        </p:nvPicPr>
        <p:blipFill>
          <a:blip r:embed="rId6"/>
          <a:stretch>
            <a:fillRect/>
          </a:stretch>
        </p:blipFill>
        <p:spPr>
          <a:xfrm>
            <a:off x="5323666" y="6420680"/>
            <a:ext cx="831712" cy="341259"/>
          </a:xfrm>
          <a:prstGeom prst="rect">
            <a:avLst/>
          </a:prstGeom>
        </p:spPr>
      </p:pic>
      <p:pic>
        <p:nvPicPr>
          <p:cNvPr id="10" name="Picture 9">
            <a:extLst>
              <a:ext uri="{FF2B5EF4-FFF2-40B4-BE49-F238E27FC236}">
                <a16:creationId xmlns:a16="http://schemas.microsoft.com/office/drawing/2014/main" id="{78B558B1-0702-4250-73D0-7816A53D3CC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6087" y="844008"/>
            <a:ext cx="6853463" cy="5308113"/>
          </a:xfrm>
          <a:prstGeom prst="rect">
            <a:avLst/>
          </a:prstGeom>
        </p:spPr>
      </p:pic>
    </p:spTree>
    <p:extLst>
      <p:ext uri="{BB962C8B-B14F-4D97-AF65-F5344CB8AC3E}">
        <p14:creationId xmlns:p14="http://schemas.microsoft.com/office/powerpoint/2010/main" val="39071872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0AEE44-19B1-8A13-C1DB-CC718093079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7C912D0-88D9-A3B5-6CF9-D403E215FE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4582" y="6423566"/>
            <a:ext cx="553910" cy="403663"/>
          </a:xfrm>
          <a:prstGeom prst="rect">
            <a:avLst/>
          </a:prstGeom>
        </p:spPr>
      </p:pic>
      <p:sp>
        <p:nvSpPr>
          <p:cNvPr id="34" name="Date Placeholder 33">
            <a:extLst>
              <a:ext uri="{FF2B5EF4-FFF2-40B4-BE49-F238E27FC236}">
                <a16:creationId xmlns:a16="http://schemas.microsoft.com/office/drawing/2014/main" id="{559BCBF2-5C46-641A-0EB4-4E14AD3DAE57}"/>
              </a:ext>
            </a:extLst>
          </p:cNvPr>
          <p:cNvSpPr>
            <a:spLocks noGrp="1"/>
          </p:cNvSpPr>
          <p:nvPr>
            <p:ph type="dt" sz="half" idx="10"/>
          </p:nvPr>
        </p:nvSpPr>
        <p:spPr/>
        <p:txBody>
          <a:bodyPr/>
          <a:lstStyle/>
          <a:p>
            <a:fld id="{DFB15368-7958-410D-BF1E-7AD934360973}" type="datetime1">
              <a:rPr lang="en-GB" smtClean="0"/>
              <a:t>21/05/2025</a:t>
            </a:fld>
            <a:endParaRPr lang="en-GB"/>
          </a:p>
        </p:txBody>
      </p:sp>
      <p:sp>
        <p:nvSpPr>
          <p:cNvPr id="36" name="Slide Number Placeholder 35">
            <a:extLst>
              <a:ext uri="{FF2B5EF4-FFF2-40B4-BE49-F238E27FC236}">
                <a16:creationId xmlns:a16="http://schemas.microsoft.com/office/drawing/2014/main" id="{BB111845-0D69-C58A-12CD-2D5556A6C118}"/>
              </a:ext>
            </a:extLst>
          </p:cNvPr>
          <p:cNvSpPr>
            <a:spLocks noGrp="1"/>
          </p:cNvSpPr>
          <p:nvPr>
            <p:ph type="sldNum" sz="quarter" idx="12"/>
          </p:nvPr>
        </p:nvSpPr>
        <p:spPr/>
        <p:txBody>
          <a:bodyPr/>
          <a:lstStyle/>
          <a:p>
            <a:fld id="{EFC5ECB3-74C9-42D4-BAE2-076E8B5EC5AF}" type="slidenum">
              <a:rPr lang="en-GB" smtClean="0"/>
              <a:t>28</a:t>
            </a:fld>
            <a:endParaRPr lang="en-GB"/>
          </a:p>
        </p:txBody>
      </p:sp>
      <p:pic>
        <p:nvPicPr>
          <p:cNvPr id="37" name="Picture 36">
            <a:extLst>
              <a:ext uri="{FF2B5EF4-FFF2-40B4-BE49-F238E27FC236}">
                <a16:creationId xmlns:a16="http://schemas.microsoft.com/office/drawing/2014/main" id="{05DA42CA-5A4F-65F0-74DC-DF865C5FA4FA}"/>
              </a:ext>
            </a:extLst>
          </p:cNvPr>
          <p:cNvPicPr>
            <a:picLocks noChangeAspect="1"/>
          </p:cNvPicPr>
          <p:nvPr/>
        </p:nvPicPr>
        <p:blipFill>
          <a:blip r:embed="rId3"/>
          <a:stretch>
            <a:fillRect/>
          </a:stretch>
        </p:blipFill>
        <p:spPr>
          <a:xfrm>
            <a:off x="4792822" y="6420680"/>
            <a:ext cx="459064" cy="401681"/>
          </a:xfrm>
          <a:prstGeom prst="rect">
            <a:avLst/>
          </a:prstGeom>
        </p:spPr>
      </p:pic>
      <p:pic>
        <p:nvPicPr>
          <p:cNvPr id="38" name="Picture 37">
            <a:extLst>
              <a:ext uri="{FF2B5EF4-FFF2-40B4-BE49-F238E27FC236}">
                <a16:creationId xmlns:a16="http://schemas.microsoft.com/office/drawing/2014/main" id="{552C82DF-DFB1-A47A-B391-E515E5172D82}"/>
              </a:ext>
            </a:extLst>
          </p:cNvPr>
          <p:cNvPicPr>
            <a:picLocks noChangeAspect="1"/>
          </p:cNvPicPr>
          <p:nvPr/>
        </p:nvPicPr>
        <p:blipFill>
          <a:blip r:embed="rId4"/>
          <a:stretch>
            <a:fillRect/>
          </a:stretch>
        </p:blipFill>
        <p:spPr>
          <a:xfrm>
            <a:off x="8221093" y="6653829"/>
            <a:ext cx="922907" cy="168531"/>
          </a:xfrm>
          <a:prstGeom prst="rect">
            <a:avLst/>
          </a:prstGeom>
        </p:spPr>
      </p:pic>
      <p:sp>
        <p:nvSpPr>
          <p:cNvPr id="6" name="TextBox 5">
            <a:extLst>
              <a:ext uri="{FF2B5EF4-FFF2-40B4-BE49-F238E27FC236}">
                <a16:creationId xmlns:a16="http://schemas.microsoft.com/office/drawing/2014/main" id="{8A88A1E0-728D-DC08-090D-592819F643EC}"/>
              </a:ext>
            </a:extLst>
          </p:cNvPr>
          <p:cNvSpPr txBox="1"/>
          <p:nvPr/>
        </p:nvSpPr>
        <p:spPr>
          <a:xfrm>
            <a:off x="6164718" y="1077557"/>
            <a:ext cx="2785171" cy="4247317"/>
          </a:xfrm>
          <a:prstGeom prst="rect">
            <a:avLst/>
          </a:prstGeom>
          <a:solidFill>
            <a:schemeClr val="accent3"/>
          </a:solidFill>
          <a:ln>
            <a:noFill/>
          </a:ln>
        </p:spPr>
        <p:txBody>
          <a:bodyPr wrap="square">
            <a:spAutoFit/>
          </a:bodyPr>
          <a:lstStyle/>
          <a:p>
            <a:r>
              <a:rPr lang="en-US" sz="1800" dirty="0">
                <a:effectLst/>
                <a:latin typeface="Arial" panose="020B0604020202020204" pitchFamily="34" charset="0"/>
                <a:ea typeface="Calibri" panose="020F0502020204030204" pitchFamily="34" charset="0"/>
              </a:rPr>
              <a:t>Lagos shows more extensive urbanization compared to Cotonou, reflecting its role as a megacity and regional economic hub. In contrast, Cotonou's urban expansion is significant but relatively slower and more localized. This trend underscores the pressures of population growth and urbanization in West Africa</a:t>
            </a:r>
            <a:endParaRPr lang="en-US" dirty="0"/>
          </a:p>
        </p:txBody>
      </p:sp>
      <p:sp>
        <p:nvSpPr>
          <p:cNvPr id="8" name="TextBox 7">
            <a:extLst>
              <a:ext uri="{FF2B5EF4-FFF2-40B4-BE49-F238E27FC236}">
                <a16:creationId xmlns:a16="http://schemas.microsoft.com/office/drawing/2014/main" id="{DB67F3A9-7518-0A5E-95D4-EF2B1FDDC9B2}"/>
              </a:ext>
            </a:extLst>
          </p:cNvPr>
          <p:cNvSpPr txBox="1"/>
          <p:nvPr/>
        </p:nvSpPr>
        <p:spPr>
          <a:xfrm>
            <a:off x="834500" y="410428"/>
            <a:ext cx="6722803" cy="369332"/>
          </a:xfrm>
          <a:prstGeom prst="rect">
            <a:avLst/>
          </a:prstGeom>
          <a:solidFill>
            <a:schemeClr val="accent4"/>
          </a:solidFill>
        </p:spPr>
        <p:txBody>
          <a:bodyPr wrap="square">
            <a:spAutoFit/>
          </a:bodyPr>
          <a:lstStyle/>
          <a:p>
            <a:r>
              <a:rPr lang="en-US" sz="1800" dirty="0">
                <a:effectLst/>
                <a:latin typeface="Arial" panose="020B0604020202020204" pitchFamily="34" charset="0"/>
                <a:ea typeface="Calibri" panose="020F0502020204030204" pitchFamily="34" charset="0"/>
              </a:rPr>
              <a:t>Both cities exhibit rapid urban growth over the decades. </a:t>
            </a:r>
            <a:endParaRPr lang="en-US" dirty="0"/>
          </a:p>
        </p:txBody>
      </p:sp>
      <p:pic>
        <p:nvPicPr>
          <p:cNvPr id="2" name="Picture 2">
            <a:extLst>
              <a:ext uri="{FF2B5EF4-FFF2-40B4-BE49-F238E27FC236}">
                <a16:creationId xmlns:a16="http://schemas.microsoft.com/office/drawing/2014/main" id="{FDA1EFFC-0AE7-F031-66AC-F4D586101F7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86835" y="6420680"/>
            <a:ext cx="1099308" cy="29181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698732F1-865D-AC29-C9E6-FA2DF37CE8EA}"/>
              </a:ext>
            </a:extLst>
          </p:cNvPr>
          <p:cNvPicPr>
            <a:picLocks noChangeAspect="1"/>
          </p:cNvPicPr>
          <p:nvPr/>
        </p:nvPicPr>
        <p:blipFill>
          <a:blip r:embed="rId6"/>
          <a:stretch>
            <a:fillRect/>
          </a:stretch>
        </p:blipFill>
        <p:spPr>
          <a:xfrm>
            <a:off x="5323666" y="6420680"/>
            <a:ext cx="831712" cy="341259"/>
          </a:xfrm>
          <a:prstGeom prst="rect">
            <a:avLst/>
          </a:prstGeom>
        </p:spPr>
      </p:pic>
      <p:pic>
        <p:nvPicPr>
          <p:cNvPr id="9" name="Picture 8">
            <a:extLst>
              <a:ext uri="{FF2B5EF4-FFF2-40B4-BE49-F238E27FC236}">
                <a16:creationId xmlns:a16="http://schemas.microsoft.com/office/drawing/2014/main" id="{EA7CC659-A961-AA82-34A5-38EF5C6AABB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0801" y="1077557"/>
            <a:ext cx="5856034" cy="4535588"/>
          </a:xfrm>
          <a:prstGeom prst="rect">
            <a:avLst/>
          </a:prstGeom>
        </p:spPr>
      </p:pic>
    </p:spTree>
    <p:extLst>
      <p:ext uri="{BB962C8B-B14F-4D97-AF65-F5344CB8AC3E}">
        <p14:creationId xmlns:p14="http://schemas.microsoft.com/office/powerpoint/2010/main" val="32522628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7938F-BF9C-7711-1912-78AA2D9729A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883282A-7214-EAD7-B16E-012396244E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4582" y="6423566"/>
            <a:ext cx="553910" cy="403663"/>
          </a:xfrm>
          <a:prstGeom prst="rect">
            <a:avLst/>
          </a:prstGeom>
        </p:spPr>
      </p:pic>
      <p:sp>
        <p:nvSpPr>
          <p:cNvPr id="34" name="Date Placeholder 33">
            <a:extLst>
              <a:ext uri="{FF2B5EF4-FFF2-40B4-BE49-F238E27FC236}">
                <a16:creationId xmlns:a16="http://schemas.microsoft.com/office/drawing/2014/main" id="{5211BCDD-F886-EEE7-1C9D-F35926EA91AB}"/>
              </a:ext>
            </a:extLst>
          </p:cNvPr>
          <p:cNvSpPr>
            <a:spLocks noGrp="1"/>
          </p:cNvSpPr>
          <p:nvPr>
            <p:ph type="dt" sz="half" idx="10"/>
          </p:nvPr>
        </p:nvSpPr>
        <p:spPr/>
        <p:txBody>
          <a:bodyPr/>
          <a:lstStyle/>
          <a:p>
            <a:fld id="{DFB15368-7958-410D-BF1E-7AD934360973}" type="datetime1">
              <a:rPr lang="en-GB" smtClean="0"/>
              <a:t>21/05/2025</a:t>
            </a:fld>
            <a:endParaRPr lang="en-GB"/>
          </a:p>
        </p:txBody>
      </p:sp>
      <p:sp>
        <p:nvSpPr>
          <p:cNvPr id="36" name="Slide Number Placeholder 35">
            <a:extLst>
              <a:ext uri="{FF2B5EF4-FFF2-40B4-BE49-F238E27FC236}">
                <a16:creationId xmlns:a16="http://schemas.microsoft.com/office/drawing/2014/main" id="{B6A05EB9-0055-4CB8-62F1-E864DC4038B6}"/>
              </a:ext>
            </a:extLst>
          </p:cNvPr>
          <p:cNvSpPr>
            <a:spLocks noGrp="1"/>
          </p:cNvSpPr>
          <p:nvPr>
            <p:ph type="sldNum" sz="quarter" idx="12"/>
          </p:nvPr>
        </p:nvSpPr>
        <p:spPr/>
        <p:txBody>
          <a:bodyPr/>
          <a:lstStyle/>
          <a:p>
            <a:fld id="{EFC5ECB3-74C9-42D4-BAE2-076E8B5EC5AF}" type="slidenum">
              <a:rPr lang="en-GB" smtClean="0"/>
              <a:t>29</a:t>
            </a:fld>
            <a:endParaRPr lang="en-GB"/>
          </a:p>
        </p:txBody>
      </p:sp>
      <p:pic>
        <p:nvPicPr>
          <p:cNvPr id="37" name="Picture 36">
            <a:extLst>
              <a:ext uri="{FF2B5EF4-FFF2-40B4-BE49-F238E27FC236}">
                <a16:creationId xmlns:a16="http://schemas.microsoft.com/office/drawing/2014/main" id="{D3A05BDB-3E27-BB99-0D03-C2C7C24A14AB}"/>
              </a:ext>
            </a:extLst>
          </p:cNvPr>
          <p:cNvPicPr>
            <a:picLocks noChangeAspect="1"/>
          </p:cNvPicPr>
          <p:nvPr/>
        </p:nvPicPr>
        <p:blipFill>
          <a:blip r:embed="rId3"/>
          <a:stretch>
            <a:fillRect/>
          </a:stretch>
        </p:blipFill>
        <p:spPr>
          <a:xfrm>
            <a:off x="4792822" y="6420680"/>
            <a:ext cx="459064" cy="401681"/>
          </a:xfrm>
          <a:prstGeom prst="rect">
            <a:avLst/>
          </a:prstGeom>
        </p:spPr>
      </p:pic>
      <p:pic>
        <p:nvPicPr>
          <p:cNvPr id="38" name="Picture 37">
            <a:extLst>
              <a:ext uri="{FF2B5EF4-FFF2-40B4-BE49-F238E27FC236}">
                <a16:creationId xmlns:a16="http://schemas.microsoft.com/office/drawing/2014/main" id="{57C124B6-C9FA-47AC-9195-2843F631163A}"/>
              </a:ext>
            </a:extLst>
          </p:cNvPr>
          <p:cNvPicPr>
            <a:picLocks noChangeAspect="1"/>
          </p:cNvPicPr>
          <p:nvPr/>
        </p:nvPicPr>
        <p:blipFill>
          <a:blip r:embed="rId4"/>
          <a:stretch>
            <a:fillRect/>
          </a:stretch>
        </p:blipFill>
        <p:spPr>
          <a:xfrm>
            <a:off x="8221093" y="6653829"/>
            <a:ext cx="922907" cy="168531"/>
          </a:xfrm>
          <a:prstGeom prst="rect">
            <a:avLst/>
          </a:prstGeom>
        </p:spPr>
      </p:pic>
      <p:sp>
        <p:nvSpPr>
          <p:cNvPr id="6" name="TextBox 5">
            <a:extLst>
              <a:ext uri="{FF2B5EF4-FFF2-40B4-BE49-F238E27FC236}">
                <a16:creationId xmlns:a16="http://schemas.microsoft.com/office/drawing/2014/main" id="{938B653E-1558-F277-F77D-019B03230E2B}"/>
              </a:ext>
            </a:extLst>
          </p:cNvPr>
          <p:cNvSpPr txBox="1"/>
          <p:nvPr/>
        </p:nvSpPr>
        <p:spPr>
          <a:xfrm>
            <a:off x="5191276" y="945144"/>
            <a:ext cx="3684019" cy="2585323"/>
          </a:xfrm>
          <a:prstGeom prst="rect">
            <a:avLst/>
          </a:prstGeom>
          <a:solidFill>
            <a:srgbClr val="FFC000"/>
          </a:solidFill>
          <a:ln>
            <a:noFill/>
          </a:ln>
        </p:spPr>
        <p:txBody>
          <a:bodyPr wrap="square">
            <a:spAutoFit/>
          </a:bodyPr>
          <a:lstStyle/>
          <a:p>
            <a:r>
              <a:rPr lang="en-US" dirty="0">
                <a:latin typeface="Arial" panose="020B0604020202020204" pitchFamily="34" charset="0"/>
                <a:cs typeface="Arial" panose="020B0604020202020204" pitchFamily="34" charset="0"/>
              </a:rPr>
              <a:t>Built-up areas expand dramatically, covering much larger portions of the central and southern areas. The expansion appears to spread radially outward from existing urban centers, replacing vegetation and bare soil, and leading to significant urban sprawl.</a:t>
            </a:r>
          </a:p>
        </p:txBody>
      </p:sp>
      <p:pic>
        <p:nvPicPr>
          <p:cNvPr id="2" name="Picture 2">
            <a:extLst>
              <a:ext uri="{FF2B5EF4-FFF2-40B4-BE49-F238E27FC236}">
                <a16:creationId xmlns:a16="http://schemas.microsoft.com/office/drawing/2014/main" id="{802F77A5-2F38-540E-25DD-1828D16DEA5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86835" y="6420680"/>
            <a:ext cx="1099308" cy="29181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C5FA5525-44B2-4814-0818-D12E08FD8141}"/>
              </a:ext>
            </a:extLst>
          </p:cNvPr>
          <p:cNvPicPr>
            <a:picLocks noChangeAspect="1"/>
          </p:cNvPicPr>
          <p:nvPr/>
        </p:nvPicPr>
        <p:blipFill>
          <a:blip r:embed="rId6"/>
          <a:stretch>
            <a:fillRect/>
          </a:stretch>
        </p:blipFill>
        <p:spPr>
          <a:xfrm>
            <a:off x="5323666" y="6420680"/>
            <a:ext cx="831712" cy="341259"/>
          </a:xfrm>
          <a:prstGeom prst="rect">
            <a:avLst/>
          </a:prstGeom>
        </p:spPr>
      </p:pic>
      <p:pic>
        <p:nvPicPr>
          <p:cNvPr id="8" name="Picture 7">
            <a:extLst>
              <a:ext uri="{FF2B5EF4-FFF2-40B4-BE49-F238E27FC236}">
                <a16:creationId xmlns:a16="http://schemas.microsoft.com/office/drawing/2014/main" id="{005F977B-99DE-2B36-11C3-08C18BDC648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3152" y="922744"/>
            <a:ext cx="4905796" cy="2506256"/>
          </a:xfrm>
          <a:prstGeom prst="rect">
            <a:avLst/>
          </a:prstGeom>
        </p:spPr>
      </p:pic>
      <p:pic>
        <p:nvPicPr>
          <p:cNvPr id="10" name="Picture 9">
            <a:extLst>
              <a:ext uri="{FF2B5EF4-FFF2-40B4-BE49-F238E27FC236}">
                <a16:creationId xmlns:a16="http://schemas.microsoft.com/office/drawing/2014/main" id="{16F139B6-DA16-40EE-7E20-DF19FEF28AA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85021" y="3604533"/>
            <a:ext cx="4651899" cy="2506256"/>
          </a:xfrm>
          <a:prstGeom prst="rect">
            <a:avLst/>
          </a:prstGeom>
        </p:spPr>
      </p:pic>
    </p:spTree>
    <p:extLst>
      <p:ext uri="{BB962C8B-B14F-4D97-AF65-F5344CB8AC3E}">
        <p14:creationId xmlns:p14="http://schemas.microsoft.com/office/powerpoint/2010/main" val="3040649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87EAB3-30B2-6AF5-86C5-F9FC17538520}"/>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A2C78F05-AC39-216F-633E-848635154C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4582" y="6423566"/>
            <a:ext cx="553910" cy="403663"/>
          </a:xfrm>
          <a:prstGeom prst="rect">
            <a:avLst/>
          </a:prstGeom>
        </p:spPr>
      </p:pic>
      <p:sp>
        <p:nvSpPr>
          <p:cNvPr id="3" name="Date Placeholder 2">
            <a:extLst>
              <a:ext uri="{FF2B5EF4-FFF2-40B4-BE49-F238E27FC236}">
                <a16:creationId xmlns:a16="http://schemas.microsoft.com/office/drawing/2014/main" id="{9CF93D0D-A245-C56F-4586-58721306DFBC}"/>
              </a:ext>
            </a:extLst>
          </p:cNvPr>
          <p:cNvSpPr>
            <a:spLocks noGrp="1"/>
          </p:cNvSpPr>
          <p:nvPr>
            <p:ph type="dt" sz="half" idx="10"/>
          </p:nvPr>
        </p:nvSpPr>
        <p:spPr/>
        <p:txBody>
          <a:bodyPr/>
          <a:lstStyle/>
          <a:p>
            <a:fld id="{838E5FB3-F5A6-410B-9EA2-3016F40625FD}" type="datetime1">
              <a:rPr lang="en-GB" smtClean="0"/>
              <a:t>21/05/2025</a:t>
            </a:fld>
            <a:endParaRPr lang="en-GB"/>
          </a:p>
        </p:txBody>
      </p:sp>
      <p:sp>
        <p:nvSpPr>
          <p:cNvPr id="8" name="Slide Number Placeholder 7">
            <a:extLst>
              <a:ext uri="{FF2B5EF4-FFF2-40B4-BE49-F238E27FC236}">
                <a16:creationId xmlns:a16="http://schemas.microsoft.com/office/drawing/2014/main" id="{63D85969-4837-5F81-6027-2C1E57F73E2F}"/>
              </a:ext>
            </a:extLst>
          </p:cNvPr>
          <p:cNvSpPr>
            <a:spLocks noGrp="1"/>
          </p:cNvSpPr>
          <p:nvPr>
            <p:ph type="sldNum" sz="quarter" idx="12"/>
          </p:nvPr>
        </p:nvSpPr>
        <p:spPr/>
        <p:txBody>
          <a:bodyPr/>
          <a:lstStyle/>
          <a:p>
            <a:fld id="{EFC5ECB3-74C9-42D4-BAE2-076E8B5EC5AF}" type="slidenum">
              <a:rPr lang="en-GB" smtClean="0"/>
              <a:t>3</a:t>
            </a:fld>
            <a:endParaRPr lang="en-GB"/>
          </a:p>
        </p:txBody>
      </p:sp>
      <p:pic>
        <p:nvPicPr>
          <p:cNvPr id="9" name="Picture 8">
            <a:extLst>
              <a:ext uri="{FF2B5EF4-FFF2-40B4-BE49-F238E27FC236}">
                <a16:creationId xmlns:a16="http://schemas.microsoft.com/office/drawing/2014/main" id="{28F778D5-C205-EAC7-D543-73C9C8D6620A}"/>
              </a:ext>
            </a:extLst>
          </p:cNvPr>
          <p:cNvPicPr>
            <a:picLocks noChangeAspect="1"/>
          </p:cNvPicPr>
          <p:nvPr/>
        </p:nvPicPr>
        <p:blipFill>
          <a:blip r:embed="rId3"/>
          <a:stretch>
            <a:fillRect/>
          </a:stretch>
        </p:blipFill>
        <p:spPr>
          <a:xfrm>
            <a:off x="4792822" y="6420680"/>
            <a:ext cx="459064" cy="401681"/>
          </a:xfrm>
          <a:prstGeom prst="rect">
            <a:avLst/>
          </a:prstGeom>
        </p:spPr>
      </p:pic>
      <p:pic>
        <p:nvPicPr>
          <p:cNvPr id="10" name="Picture 9">
            <a:extLst>
              <a:ext uri="{FF2B5EF4-FFF2-40B4-BE49-F238E27FC236}">
                <a16:creationId xmlns:a16="http://schemas.microsoft.com/office/drawing/2014/main" id="{B4F7F71C-33A5-B07A-8515-5368C48688D4}"/>
              </a:ext>
            </a:extLst>
          </p:cNvPr>
          <p:cNvPicPr>
            <a:picLocks noChangeAspect="1"/>
          </p:cNvPicPr>
          <p:nvPr/>
        </p:nvPicPr>
        <p:blipFill>
          <a:blip r:embed="rId4"/>
          <a:stretch>
            <a:fillRect/>
          </a:stretch>
        </p:blipFill>
        <p:spPr>
          <a:xfrm>
            <a:off x="8221093" y="6653829"/>
            <a:ext cx="922907" cy="168531"/>
          </a:xfrm>
          <a:prstGeom prst="rect">
            <a:avLst/>
          </a:prstGeom>
        </p:spPr>
      </p:pic>
      <p:sp>
        <p:nvSpPr>
          <p:cNvPr id="13" name="TextBox 12">
            <a:extLst>
              <a:ext uri="{FF2B5EF4-FFF2-40B4-BE49-F238E27FC236}">
                <a16:creationId xmlns:a16="http://schemas.microsoft.com/office/drawing/2014/main" id="{69D14318-6519-FB12-7F58-2FC35E527CAA}"/>
              </a:ext>
            </a:extLst>
          </p:cNvPr>
          <p:cNvSpPr txBox="1"/>
          <p:nvPr/>
        </p:nvSpPr>
        <p:spPr>
          <a:xfrm rot="5400000">
            <a:off x="-528729" y="3344942"/>
            <a:ext cx="2785390" cy="225766"/>
          </a:xfrm>
          <a:prstGeom prst="rect">
            <a:avLst/>
          </a:prstGeom>
          <a:noFill/>
        </p:spPr>
        <p:txBody>
          <a:bodyPr wrap="square">
            <a:spAutoFit/>
          </a:bodyPr>
          <a:lstStyle/>
          <a:p>
            <a:r>
              <a:rPr lang="en-US" sz="700" dirty="0">
                <a:latin typeface="Arial" panose="020B0604020202020204" pitchFamily="34" charset="0"/>
                <a:cs typeface="Arial" panose="020B0604020202020204" pitchFamily="34" charset="0"/>
                <a:hlinkClick r:id="rId5"/>
              </a:rPr>
              <a:t>https://doi.org/10.1371/journal.pone.0254371.g003</a:t>
            </a:r>
            <a:r>
              <a:rPr lang="en-US" sz="700" dirty="0">
                <a:latin typeface="Arial" panose="020B0604020202020204" pitchFamily="34" charset="0"/>
                <a:cs typeface="Arial" panose="020B0604020202020204" pitchFamily="34" charset="0"/>
              </a:rPr>
              <a:t> </a:t>
            </a:r>
          </a:p>
        </p:txBody>
      </p:sp>
      <p:grpSp>
        <p:nvGrpSpPr>
          <p:cNvPr id="26" name="Group 25">
            <a:extLst>
              <a:ext uri="{FF2B5EF4-FFF2-40B4-BE49-F238E27FC236}">
                <a16:creationId xmlns:a16="http://schemas.microsoft.com/office/drawing/2014/main" id="{BD8E58E4-00C3-F3A3-F2B5-328B57870100}"/>
              </a:ext>
            </a:extLst>
          </p:cNvPr>
          <p:cNvGrpSpPr/>
          <p:nvPr/>
        </p:nvGrpSpPr>
        <p:grpSpPr>
          <a:xfrm>
            <a:off x="1507593" y="289919"/>
            <a:ext cx="4538100" cy="1431095"/>
            <a:chOff x="1507593" y="289919"/>
            <a:chExt cx="4538100" cy="1431095"/>
          </a:xfrm>
        </p:grpSpPr>
        <p:pic>
          <p:nvPicPr>
            <p:cNvPr id="15" name="Picture 14">
              <a:extLst>
                <a:ext uri="{FF2B5EF4-FFF2-40B4-BE49-F238E27FC236}">
                  <a16:creationId xmlns:a16="http://schemas.microsoft.com/office/drawing/2014/main" id="{2F71A61D-1E4A-FB9A-F828-6EC3A28CE841}"/>
                </a:ext>
              </a:extLst>
            </p:cNvPr>
            <p:cNvPicPr>
              <a:picLocks noChangeAspect="1"/>
            </p:cNvPicPr>
            <p:nvPr/>
          </p:nvPicPr>
          <p:blipFill>
            <a:blip r:embed="rId6"/>
            <a:stretch>
              <a:fillRect/>
            </a:stretch>
          </p:blipFill>
          <p:spPr>
            <a:xfrm>
              <a:off x="1751565" y="289919"/>
              <a:ext cx="4294128" cy="1431095"/>
            </a:xfrm>
            <a:prstGeom prst="rect">
              <a:avLst/>
            </a:prstGeom>
          </p:spPr>
        </p:pic>
        <p:pic>
          <p:nvPicPr>
            <p:cNvPr id="16" name="Picture 15">
              <a:extLst>
                <a:ext uri="{FF2B5EF4-FFF2-40B4-BE49-F238E27FC236}">
                  <a16:creationId xmlns:a16="http://schemas.microsoft.com/office/drawing/2014/main" id="{6ED17022-ECFB-09A7-A6BA-07702E2E6A43}"/>
                </a:ext>
              </a:extLst>
            </p:cNvPr>
            <p:cNvPicPr>
              <a:picLocks noChangeAspect="1"/>
            </p:cNvPicPr>
            <p:nvPr/>
          </p:nvPicPr>
          <p:blipFill>
            <a:blip r:embed="rId7"/>
            <a:stretch>
              <a:fillRect/>
            </a:stretch>
          </p:blipFill>
          <p:spPr>
            <a:xfrm rot="16200000">
              <a:off x="1138973" y="855460"/>
              <a:ext cx="951805" cy="214566"/>
            </a:xfrm>
            <a:prstGeom prst="rect">
              <a:avLst/>
            </a:prstGeom>
          </p:spPr>
        </p:pic>
      </p:grpSp>
      <p:pic>
        <p:nvPicPr>
          <p:cNvPr id="17" name="Picture 16">
            <a:extLst>
              <a:ext uri="{FF2B5EF4-FFF2-40B4-BE49-F238E27FC236}">
                <a16:creationId xmlns:a16="http://schemas.microsoft.com/office/drawing/2014/main" id="{C0662F68-229B-C153-1D60-67F97E6CE5BB}"/>
              </a:ext>
            </a:extLst>
          </p:cNvPr>
          <p:cNvPicPr>
            <a:picLocks noChangeAspect="1"/>
          </p:cNvPicPr>
          <p:nvPr/>
        </p:nvPicPr>
        <p:blipFill rotWithShape="1">
          <a:blip r:embed="rId8"/>
          <a:srcRect r="1847" b="21111"/>
          <a:stretch/>
        </p:blipFill>
        <p:spPr>
          <a:xfrm>
            <a:off x="976849" y="1514540"/>
            <a:ext cx="7855405" cy="4092026"/>
          </a:xfrm>
          <a:prstGeom prst="rect">
            <a:avLst/>
          </a:prstGeom>
        </p:spPr>
      </p:pic>
      <p:pic>
        <p:nvPicPr>
          <p:cNvPr id="4" name="Picture 2">
            <a:extLst>
              <a:ext uri="{FF2B5EF4-FFF2-40B4-BE49-F238E27FC236}">
                <a16:creationId xmlns:a16="http://schemas.microsoft.com/office/drawing/2014/main" id="{47319AC4-ED25-E405-109F-9DD7C506005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86835" y="6420680"/>
            <a:ext cx="1099308" cy="29181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19ABFDC6-9789-0A21-7349-0BBAD832FA79}"/>
              </a:ext>
            </a:extLst>
          </p:cNvPr>
          <p:cNvPicPr>
            <a:picLocks noChangeAspect="1"/>
          </p:cNvPicPr>
          <p:nvPr/>
        </p:nvPicPr>
        <p:blipFill>
          <a:blip r:embed="rId10"/>
          <a:stretch>
            <a:fillRect/>
          </a:stretch>
        </p:blipFill>
        <p:spPr>
          <a:xfrm>
            <a:off x="5323666" y="6420680"/>
            <a:ext cx="831712" cy="341259"/>
          </a:xfrm>
          <a:prstGeom prst="rect">
            <a:avLst/>
          </a:prstGeom>
        </p:spPr>
      </p:pic>
    </p:spTree>
    <p:extLst>
      <p:ext uri="{BB962C8B-B14F-4D97-AF65-F5344CB8AC3E}">
        <p14:creationId xmlns:p14="http://schemas.microsoft.com/office/powerpoint/2010/main" val="6435182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F3CC48B-D30C-A854-3319-FFAE61FA25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4582" y="6423566"/>
            <a:ext cx="553910" cy="403663"/>
          </a:xfrm>
          <a:prstGeom prst="rect">
            <a:avLst/>
          </a:prstGeom>
        </p:spPr>
      </p:pic>
      <p:sp>
        <p:nvSpPr>
          <p:cNvPr id="34" name="Date Placeholder 33">
            <a:extLst>
              <a:ext uri="{FF2B5EF4-FFF2-40B4-BE49-F238E27FC236}">
                <a16:creationId xmlns:a16="http://schemas.microsoft.com/office/drawing/2014/main" id="{2CE8B888-5AC1-EC03-C3B7-A761B3CCF6A5}"/>
              </a:ext>
            </a:extLst>
          </p:cNvPr>
          <p:cNvSpPr>
            <a:spLocks noGrp="1"/>
          </p:cNvSpPr>
          <p:nvPr>
            <p:ph type="dt" sz="half" idx="10"/>
          </p:nvPr>
        </p:nvSpPr>
        <p:spPr/>
        <p:txBody>
          <a:bodyPr/>
          <a:lstStyle/>
          <a:p>
            <a:fld id="{DFB15368-7958-410D-BF1E-7AD934360973}" type="datetime1">
              <a:rPr lang="en-GB" smtClean="0"/>
              <a:t>21/05/2025</a:t>
            </a:fld>
            <a:endParaRPr lang="en-GB"/>
          </a:p>
        </p:txBody>
      </p:sp>
      <p:sp>
        <p:nvSpPr>
          <p:cNvPr id="36" name="Slide Number Placeholder 35">
            <a:extLst>
              <a:ext uri="{FF2B5EF4-FFF2-40B4-BE49-F238E27FC236}">
                <a16:creationId xmlns:a16="http://schemas.microsoft.com/office/drawing/2014/main" id="{390D21CE-828B-3560-2EEA-399E6E39606A}"/>
              </a:ext>
            </a:extLst>
          </p:cNvPr>
          <p:cNvSpPr>
            <a:spLocks noGrp="1"/>
          </p:cNvSpPr>
          <p:nvPr>
            <p:ph type="sldNum" sz="quarter" idx="12"/>
          </p:nvPr>
        </p:nvSpPr>
        <p:spPr/>
        <p:txBody>
          <a:bodyPr/>
          <a:lstStyle/>
          <a:p>
            <a:fld id="{EFC5ECB3-74C9-42D4-BAE2-076E8B5EC5AF}" type="slidenum">
              <a:rPr lang="en-GB" smtClean="0"/>
              <a:t>30</a:t>
            </a:fld>
            <a:endParaRPr lang="en-GB"/>
          </a:p>
        </p:txBody>
      </p:sp>
      <p:pic>
        <p:nvPicPr>
          <p:cNvPr id="37" name="Picture 36">
            <a:extLst>
              <a:ext uri="{FF2B5EF4-FFF2-40B4-BE49-F238E27FC236}">
                <a16:creationId xmlns:a16="http://schemas.microsoft.com/office/drawing/2014/main" id="{0EA47EE4-CD05-30E8-8E0C-B2DA4F312A29}"/>
              </a:ext>
            </a:extLst>
          </p:cNvPr>
          <p:cNvPicPr>
            <a:picLocks noChangeAspect="1"/>
          </p:cNvPicPr>
          <p:nvPr/>
        </p:nvPicPr>
        <p:blipFill>
          <a:blip r:embed="rId3"/>
          <a:stretch>
            <a:fillRect/>
          </a:stretch>
        </p:blipFill>
        <p:spPr>
          <a:xfrm>
            <a:off x="4792822" y="6420680"/>
            <a:ext cx="459064" cy="401681"/>
          </a:xfrm>
          <a:prstGeom prst="rect">
            <a:avLst/>
          </a:prstGeom>
        </p:spPr>
      </p:pic>
      <p:pic>
        <p:nvPicPr>
          <p:cNvPr id="38" name="Picture 37">
            <a:extLst>
              <a:ext uri="{FF2B5EF4-FFF2-40B4-BE49-F238E27FC236}">
                <a16:creationId xmlns:a16="http://schemas.microsoft.com/office/drawing/2014/main" id="{D5477A88-3289-E0F8-AD0D-4E9B5F1E02DA}"/>
              </a:ext>
            </a:extLst>
          </p:cNvPr>
          <p:cNvPicPr>
            <a:picLocks noChangeAspect="1"/>
          </p:cNvPicPr>
          <p:nvPr/>
        </p:nvPicPr>
        <p:blipFill>
          <a:blip r:embed="rId4"/>
          <a:stretch>
            <a:fillRect/>
          </a:stretch>
        </p:blipFill>
        <p:spPr>
          <a:xfrm>
            <a:off x="8221093" y="6653829"/>
            <a:ext cx="922907" cy="168531"/>
          </a:xfrm>
          <a:prstGeom prst="rect">
            <a:avLst/>
          </a:prstGeom>
        </p:spPr>
      </p:pic>
      <p:sp>
        <p:nvSpPr>
          <p:cNvPr id="2" name="TextBox 1">
            <a:extLst>
              <a:ext uri="{FF2B5EF4-FFF2-40B4-BE49-F238E27FC236}">
                <a16:creationId xmlns:a16="http://schemas.microsoft.com/office/drawing/2014/main" id="{7F59C3AD-A6DA-ECE1-2A84-2FC11B975357}"/>
              </a:ext>
            </a:extLst>
          </p:cNvPr>
          <p:cNvSpPr txBox="1"/>
          <p:nvPr/>
        </p:nvSpPr>
        <p:spPr>
          <a:xfrm>
            <a:off x="931792" y="387981"/>
            <a:ext cx="1451116" cy="400110"/>
          </a:xfrm>
          <a:prstGeom prst="rect">
            <a:avLst/>
          </a:prstGeom>
          <a:noFill/>
        </p:spPr>
        <p:txBody>
          <a:bodyPr wrap="square">
            <a:spAutoFit/>
          </a:bodyPr>
          <a:lstStyle/>
          <a:p>
            <a:pPr>
              <a:spcBef>
                <a:spcPts val="1200"/>
              </a:spcBef>
            </a:pPr>
            <a:r>
              <a:rPr lang="en-US" sz="2000" b="1" kern="0" dirty="0">
                <a:solidFill>
                  <a:srgbClr val="CC66FF"/>
                </a:solidFill>
                <a:effectLst/>
                <a:latin typeface="Arial" panose="020B0604020202020204" pitchFamily="34" charset="0"/>
                <a:ea typeface="Times New Roman" panose="02020603050405020304" pitchFamily="18" charset="0"/>
                <a:cs typeface="Times New Roman" panose="02020603050405020304" pitchFamily="18" charset="0"/>
              </a:rPr>
              <a:t>Synthesis </a:t>
            </a:r>
            <a:endParaRPr lang="en-US" sz="2000" b="1" kern="0" dirty="0">
              <a:solidFill>
                <a:srgbClr val="CC66F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AC28F3AD-56C0-D5AA-BA90-F505807F5CBA}"/>
              </a:ext>
            </a:extLst>
          </p:cNvPr>
          <p:cNvSpPr txBox="1"/>
          <p:nvPr/>
        </p:nvSpPr>
        <p:spPr>
          <a:xfrm>
            <a:off x="552071" y="1548471"/>
            <a:ext cx="7473777" cy="338554"/>
          </a:xfrm>
          <a:prstGeom prst="rect">
            <a:avLst/>
          </a:prstGeom>
          <a:solidFill>
            <a:schemeClr val="accent2"/>
          </a:solidFill>
        </p:spPr>
        <p:txBody>
          <a:bodyPr wrap="square">
            <a:spAutoFit/>
          </a:bodyPr>
          <a:lstStyle>
            <a:defPPr>
              <a:defRPr lang="en-US"/>
            </a:defPPr>
            <a:lvl1pPr>
              <a:defRPr sz="1600">
                <a:effectLst/>
                <a:latin typeface="Arial" panose="020B0604020202020204" pitchFamily="34" charset="0"/>
                <a:ea typeface="Calibri" panose="020F0502020204030204" pitchFamily="34" charset="0"/>
              </a:defRPr>
            </a:lvl1pPr>
          </a:lstStyle>
          <a:p>
            <a:r>
              <a:rPr lang="en-US" dirty="0"/>
              <a:t>Economic factors may not have a direct impact on biodiversity patterns</a:t>
            </a:r>
          </a:p>
        </p:txBody>
      </p:sp>
      <p:sp>
        <p:nvSpPr>
          <p:cNvPr id="10" name="TextBox 9">
            <a:extLst>
              <a:ext uri="{FF2B5EF4-FFF2-40B4-BE49-F238E27FC236}">
                <a16:creationId xmlns:a16="http://schemas.microsoft.com/office/drawing/2014/main" id="{EDD8D423-47AC-FDDC-5DD0-E0891EF3E92A}"/>
              </a:ext>
            </a:extLst>
          </p:cNvPr>
          <p:cNvSpPr txBox="1"/>
          <p:nvPr/>
        </p:nvSpPr>
        <p:spPr>
          <a:xfrm>
            <a:off x="587640" y="1977371"/>
            <a:ext cx="4196819" cy="1077218"/>
          </a:xfrm>
          <a:prstGeom prst="rect">
            <a:avLst/>
          </a:prstGeom>
          <a:solidFill>
            <a:srgbClr val="F076E1"/>
          </a:solidFill>
        </p:spPr>
        <p:txBody>
          <a:bodyPr wrap="square">
            <a:spAutoFit/>
          </a:bodyPr>
          <a:lstStyle/>
          <a:p>
            <a:r>
              <a:rPr lang="en-US" sz="1600" dirty="0">
                <a:effectLst/>
                <a:latin typeface="Arial" panose="020B0604020202020204" pitchFamily="34" charset="0"/>
                <a:ea typeface="Calibri" panose="020F0502020204030204" pitchFamily="34" charset="0"/>
              </a:rPr>
              <a:t>Linking long-term residence and a sense </a:t>
            </a:r>
          </a:p>
          <a:p>
            <a:r>
              <a:rPr lang="en-US" sz="1600" dirty="0">
                <a:effectLst/>
                <a:latin typeface="Arial" panose="020B0604020202020204" pitchFamily="34" charset="0"/>
                <a:ea typeface="Calibri" panose="020F0502020204030204" pitchFamily="34" charset="0"/>
              </a:rPr>
              <a:t>of place attachment to increased investments in maintaining ecological attributes</a:t>
            </a:r>
            <a:endParaRPr lang="en-US" sz="1600" dirty="0"/>
          </a:p>
        </p:txBody>
      </p:sp>
      <p:sp>
        <p:nvSpPr>
          <p:cNvPr id="12" name="TextBox 11">
            <a:extLst>
              <a:ext uri="{FF2B5EF4-FFF2-40B4-BE49-F238E27FC236}">
                <a16:creationId xmlns:a16="http://schemas.microsoft.com/office/drawing/2014/main" id="{90051965-E484-F05C-8271-38F3DEDDE4E1}"/>
              </a:ext>
            </a:extLst>
          </p:cNvPr>
          <p:cNvSpPr txBox="1"/>
          <p:nvPr/>
        </p:nvSpPr>
        <p:spPr>
          <a:xfrm>
            <a:off x="581024" y="2981631"/>
            <a:ext cx="4196818" cy="830997"/>
          </a:xfrm>
          <a:prstGeom prst="rect">
            <a:avLst/>
          </a:prstGeom>
          <a:solidFill>
            <a:schemeClr val="accent2">
              <a:lumMod val="40000"/>
              <a:lumOff val="60000"/>
            </a:schemeClr>
          </a:solidFill>
        </p:spPr>
        <p:txBody>
          <a:bodyPr wrap="square">
            <a:spAutoFit/>
          </a:bodyPr>
          <a:lstStyle/>
          <a:p>
            <a:r>
              <a:rPr lang="en-US" sz="1600" dirty="0">
                <a:latin typeface="Arial" panose="020B0604020202020204" pitchFamily="34" charset="0"/>
                <a:ea typeface="Calibri" panose="020F0502020204030204" pitchFamily="34" charset="0"/>
              </a:rPr>
              <a:t>C</a:t>
            </a:r>
            <a:r>
              <a:rPr lang="en-US" sz="1600" dirty="0">
                <a:effectLst/>
                <a:latin typeface="Arial" panose="020B0604020202020204" pitchFamily="34" charset="0"/>
                <a:ea typeface="Calibri" panose="020F0502020204030204" pitchFamily="34" charset="0"/>
              </a:rPr>
              <a:t>ontext-specific conservation strategies emerged as a key recommendation from this study. </a:t>
            </a:r>
            <a:endParaRPr lang="en-US" sz="1600" dirty="0"/>
          </a:p>
        </p:txBody>
      </p:sp>
      <p:sp>
        <p:nvSpPr>
          <p:cNvPr id="14" name="TextBox 13">
            <a:extLst>
              <a:ext uri="{FF2B5EF4-FFF2-40B4-BE49-F238E27FC236}">
                <a16:creationId xmlns:a16="http://schemas.microsoft.com/office/drawing/2014/main" id="{A48DDB55-3CD3-DA87-FAB3-A4B1B891A93D}"/>
              </a:ext>
            </a:extLst>
          </p:cNvPr>
          <p:cNvSpPr txBox="1"/>
          <p:nvPr/>
        </p:nvSpPr>
        <p:spPr>
          <a:xfrm>
            <a:off x="581024" y="5039904"/>
            <a:ext cx="6953629" cy="1077218"/>
          </a:xfrm>
          <a:prstGeom prst="rect">
            <a:avLst/>
          </a:prstGeom>
          <a:solidFill>
            <a:schemeClr val="accent6">
              <a:lumMod val="60000"/>
              <a:lumOff val="40000"/>
            </a:schemeClr>
          </a:solidFill>
        </p:spPr>
        <p:txBody>
          <a:bodyPr wrap="square">
            <a:spAutoFit/>
          </a:bodyPr>
          <a:lstStyle/>
          <a:p>
            <a:r>
              <a:rPr lang="en-US" sz="1600" dirty="0">
                <a:effectLst/>
                <a:latin typeface="Arial" panose="020B0604020202020204" pitchFamily="34" charset="0"/>
                <a:ea typeface="Calibri" panose="020F0502020204030204" pitchFamily="34" charset="0"/>
              </a:rPr>
              <a:t>Empowering women and incorporating </a:t>
            </a:r>
          </a:p>
          <a:p>
            <a:r>
              <a:rPr lang="en-US" sz="1600" dirty="0">
                <a:effectLst/>
                <a:latin typeface="Arial" panose="020B0604020202020204" pitchFamily="34" charset="0"/>
                <a:ea typeface="Calibri" panose="020F0502020204030204" pitchFamily="34" charset="0"/>
              </a:rPr>
              <a:t>environmental education into curricula </a:t>
            </a:r>
          </a:p>
          <a:p>
            <a:r>
              <a:rPr lang="en-US" sz="1600" dirty="0">
                <a:effectLst/>
                <a:latin typeface="Arial" panose="020B0604020202020204" pitchFamily="34" charset="0"/>
                <a:ea typeface="Calibri" panose="020F0502020204030204" pitchFamily="34" charset="0"/>
              </a:rPr>
              <a:t>hold great promise for nurturing a culture </a:t>
            </a:r>
          </a:p>
          <a:p>
            <a:r>
              <a:rPr lang="en-US" sz="1600" dirty="0">
                <a:effectLst/>
                <a:latin typeface="Arial" panose="020B0604020202020204" pitchFamily="34" charset="0"/>
                <a:ea typeface="Calibri" panose="020F0502020204030204" pitchFamily="34" charset="0"/>
              </a:rPr>
              <a:t>of conservation in West African cities.</a:t>
            </a:r>
            <a:endParaRPr lang="en-US" sz="1600" dirty="0"/>
          </a:p>
        </p:txBody>
      </p:sp>
      <p:sp>
        <p:nvSpPr>
          <p:cNvPr id="16" name="TextBox 15">
            <a:extLst>
              <a:ext uri="{FF2B5EF4-FFF2-40B4-BE49-F238E27FC236}">
                <a16:creationId xmlns:a16="http://schemas.microsoft.com/office/drawing/2014/main" id="{D5029EA7-F181-DEE7-D3B5-B63ABB627C8D}"/>
              </a:ext>
            </a:extLst>
          </p:cNvPr>
          <p:cNvSpPr txBox="1"/>
          <p:nvPr/>
        </p:nvSpPr>
        <p:spPr>
          <a:xfrm>
            <a:off x="581024" y="3763234"/>
            <a:ext cx="4273288" cy="1323439"/>
          </a:xfrm>
          <a:prstGeom prst="rect">
            <a:avLst/>
          </a:prstGeom>
          <a:solidFill>
            <a:schemeClr val="accent3">
              <a:lumMod val="40000"/>
              <a:lumOff val="60000"/>
            </a:schemeClr>
          </a:solidFill>
        </p:spPr>
        <p:txBody>
          <a:bodyPr wrap="square">
            <a:spAutoFit/>
          </a:bodyPr>
          <a:lstStyle/>
          <a:p>
            <a:r>
              <a:rPr lang="en-US" sz="1600" dirty="0">
                <a:latin typeface="Arial" panose="020B0604020202020204" pitchFamily="34" charset="0"/>
                <a:ea typeface="Calibri" panose="020F0502020204030204" pitchFamily="34" charset="0"/>
              </a:rPr>
              <a:t>P</a:t>
            </a:r>
            <a:r>
              <a:rPr lang="en-US" sz="1600" dirty="0">
                <a:effectLst/>
                <a:latin typeface="Arial" panose="020B0604020202020204" pitchFamily="34" charset="0"/>
                <a:ea typeface="Calibri" panose="020F0502020204030204" pitchFamily="34" charset="0"/>
              </a:rPr>
              <a:t>romoting sustainable behaviors within households and addressing </a:t>
            </a:r>
          </a:p>
          <a:p>
            <a:r>
              <a:rPr lang="en-US" sz="1600" dirty="0">
                <a:effectLst/>
                <a:latin typeface="Arial" panose="020B0604020202020204" pitchFamily="34" charset="0"/>
                <a:ea typeface="Calibri" panose="020F0502020204030204" pitchFamily="34" charset="0"/>
              </a:rPr>
              <a:t>socioeconomic disparities, Urban planners can lay a strong foundation for effective biodiversity conservation</a:t>
            </a:r>
            <a:endParaRPr lang="en-US" sz="1600" dirty="0"/>
          </a:p>
        </p:txBody>
      </p:sp>
      <p:sp>
        <p:nvSpPr>
          <p:cNvPr id="3" name="TextBox 2">
            <a:extLst>
              <a:ext uri="{FF2B5EF4-FFF2-40B4-BE49-F238E27FC236}">
                <a16:creationId xmlns:a16="http://schemas.microsoft.com/office/drawing/2014/main" id="{60A5C973-A8E6-8CA1-0693-B5DCE80805CB}"/>
              </a:ext>
            </a:extLst>
          </p:cNvPr>
          <p:cNvSpPr txBox="1"/>
          <p:nvPr/>
        </p:nvSpPr>
        <p:spPr>
          <a:xfrm>
            <a:off x="780672" y="810574"/>
            <a:ext cx="7712876" cy="523220"/>
          </a:xfrm>
          <a:prstGeom prst="rect">
            <a:avLst/>
          </a:prstGeom>
          <a:solidFill>
            <a:schemeClr val="bg2">
              <a:lumMod val="90000"/>
            </a:schemeClr>
          </a:solidFill>
        </p:spPr>
        <p:txBody>
          <a:bodyPr wrap="square" rtlCol="0">
            <a:spAutoFit/>
          </a:bodyPr>
          <a:lstStyle/>
          <a:p>
            <a:pPr algn="just"/>
            <a:r>
              <a:rPr lang="en-US" sz="1400" b="1" dirty="0">
                <a:solidFill>
                  <a:srgbClr val="FF0000"/>
                </a:solidFill>
                <a:latin typeface="Arial" panose="020B0604020202020204" pitchFamily="34" charset="0"/>
                <a:cs typeface="Arial" panose="020B0604020202020204" pitchFamily="34" charset="0"/>
              </a:rPr>
              <a:t> </a:t>
            </a:r>
            <a:r>
              <a:rPr lang="en-US" sz="1400" b="1" dirty="0">
                <a:ln w="0"/>
                <a:solidFill>
                  <a:srgbClr val="FF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Is Planting  trees and promoting  green spaces, sufficient to mitigate  UHI and promote carbon  storage and co2 reduction in African cities ? </a:t>
            </a:r>
            <a:r>
              <a:rPr lang="en-US" sz="1400" b="1" dirty="0">
                <a:ln w="0"/>
                <a:solidFill>
                  <a:srgbClr val="00B05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NO</a:t>
            </a:r>
            <a:endParaRPr lang="en-GB" sz="1400" b="1" dirty="0">
              <a:solidFill>
                <a:srgbClr val="00B050"/>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8B4B56B4-6881-722B-D9DD-62DC2B496C66}"/>
              </a:ext>
            </a:extLst>
          </p:cNvPr>
          <p:cNvPicPr>
            <a:picLocks noChangeAspect="1"/>
          </p:cNvPicPr>
          <p:nvPr/>
        </p:nvPicPr>
        <p:blipFill>
          <a:blip r:embed="rId5"/>
          <a:stretch>
            <a:fillRect/>
          </a:stretch>
        </p:blipFill>
        <p:spPr>
          <a:xfrm>
            <a:off x="4478989" y="1977371"/>
            <a:ext cx="4083987" cy="4139751"/>
          </a:xfrm>
          <a:prstGeom prst="rect">
            <a:avLst/>
          </a:prstGeom>
        </p:spPr>
      </p:pic>
      <p:pic>
        <p:nvPicPr>
          <p:cNvPr id="4" name="Picture 2">
            <a:extLst>
              <a:ext uri="{FF2B5EF4-FFF2-40B4-BE49-F238E27FC236}">
                <a16:creationId xmlns:a16="http://schemas.microsoft.com/office/drawing/2014/main" id="{74A2FF9D-5CCE-1771-00DA-FAC9E08EF09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86835" y="6420680"/>
            <a:ext cx="1099308" cy="291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54327833-CF63-8B8B-ED2B-BC63BE5DBCFB}"/>
              </a:ext>
            </a:extLst>
          </p:cNvPr>
          <p:cNvPicPr>
            <a:picLocks noChangeAspect="1"/>
          </p:cNvPicPr>
          <p:nvPr/>
        </p:nvPicPr>
        <p:blipFill>
          <a:blip r:embed="rId7"/>
          <a:stretch>
            <a:fillRect/>
          </a:stretch>
        </p:blipFill>
        <p:spPr>
          <a:xfrm>
            <a:off x="5323666" y="6420680"/>
            <a:ext cx="831712" cy="341259"/>
          </a:xfrm>
          <a:prstGeom prst="rect">
            <a:avLst/>
          </a:prstGeom>
        </p:spPr>
      </p:pic>
    </p:spTree>
    <p:extLst>
      <p:ext uri="{BB962C8B-B14F-4D97-AF65-F5344CB8AC3E}">
        <p14:creationId xmlns:p14="http://schemas.microsoft.com/office/powerpoint/2010/main" val="2861666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3E122D48-C11A-6FBC-494B-AC07A148FEEA}"/>
              </a:ext>
            </a:extLst>
          </p:cNvPr>
          <p:cNvPicPr>
            <a:picLocks noChangeAspect="1"/>
          </p:cNvPicPr>
          <p:nvPr/>
        </p:nvPicPr>
        <p:blipFill>
          <a:blip r:embed="rId2"/>
          <a:stretch>
            <a:fillRect/>
          </a:stretch>
        </p:blipFill>
        <p:spPr>
          <a:xfrm>
            <a:off x="5080346" y="1358689"/>
            <a:ext cx="3578185" cy="3578185"/>
          </a:xfrm>
          <a:prstGeom prst="rect">
            <a:avLst/>
          </a:prstGeom>
        </p:spPr>
      </p:pic>
      <p:pic>
        <p:nvPicPr>
          <p:cNvPr id="5" name="Picture 4">
            <a:extLst>
              <a:ext uri="{FF2B5EF4-FFF2-40B4-BE49-F238E27FC236}">
                <a16:creationId xmlns:a16="http://schemas.microsoft.com/office/drawing/2014/main" id="{5F3CC48B-D30C-A854-3319-FFAE61FA25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4582" y="6423566"/>
            <a:ext cx="553910" cy="403663"/>
          </a:xfrm>
          <a:prstGeom prst="rect">
            <a:avLst/>
          </a:prstGeom>
        </p:spPr>
      </p:pic>
      <p:sp>
        <p:nvSpPr>
          <p:cNvPr id="34" name="Date Placeholder 33">
            <a:extLst>
              <a:ext uri="{FF2B5EF4-FFF2-40B4-BE49-F238E27FC236}">
                <a16:creationId xmlns:a16="http://schemas.microsoft.com/office/drawing/2014/main" id="{2CE8B888-5AC1-EC03-C3B7-A761B3CCF6A5}"/>
              </a:ext>
            </a:extLst>
          </p:cNvPr>
          <p:cNvSpPr>
            <a:spLocks noGrp="1"/>
          </p:cNvSpPr>
          <p:nvPr>
            <p:ph type="dt" sz="half" idx="10"/>
          </p:nvPr>
        </p:nvSpPr>
        <p:spPr/>
        <p:txBody>
          <a:bodyPr/>
          <a:lstStyle/>
          <a:p>
            <a:fld id="{DFB15368-7958-410D-BF1E-7AD934360973}" type="datetime1">
              <a:rPr lang="en-GB" smtClean="0"/>
              <a:t>21/05/2025</a:t>
            </a:fld>
            <a:endParaRPr lang="en-GB"/>
          </a:p>
        </p:txBody>
      </p:sp>
      <p:sp>
        <p:nvSpPr>
          <p:cNvPr id="36" name="Slide Number Placeholder 35">
            <a:extLst>
              <a:ext uri="{FF2B5EF4-FFF2-40B4-BE49-F238E27FC236}">
                <a16:creationId xmlns:a16="http://schemas.microsoft.com/office/drawing/2014/main" id="{390D21CE-828B-3560-2EEA-399E6E39606A}"/>
              </a:ext>
            </a:extLst>
          </p:cNvPr>
          <p:cNvSpPr>
            <a:spLocks noGrp="1"/>
          </p:cNvSpPr>
          <p:nvPr>
            <p:ph type="sldNum" sz="quarter" idx="12"/>
          </p:nvPr>
        </p:nvSpPr>
        <p:spPr/>
        <p:txBody>
          <a:bodyPr/>
          <a:lstStyle/>
          <a:p>
            <a:fld id="{EFC5ECB3-74C9-42D4-BAE2-076E8B5EC5AF}" type="slidenum">
              <a:rPr lang="en-GB" smtClean="0"/>
              <a:t>31</a:t>
            </a:fld>
            <a:endParaRPr lang="en-GB"/>
          </a:p>
        </p:txBody>
      </p:sp>
      <p:pic>
        <p:nvPicPr>
          <p:cNvPr id="37" name="Picture 36">
            <a:extLst>
              <a:ext uri="{FF2B5EF4-FFF2-40B4-BE49-F238E27FC236}">
                <a16:creationId xmlns:a16="http://schemas.microsoft.com/office/drawing/2014/main" id="{0EA47EE4-CD05-30E8-8E0C-B2DA4F312A29}"/>
              </a:ext>
            </a:extLst>
          </p:cNvPr>
          <p:cNvPicPr>
            <a:picLocks noChangeAspect="1"/>
          </p:cNvPicPr>
          <p:nvPr/>
        </p:nvPicPr>
        <p:blipFill>
          <a:blip r:embed="rId4"/>
          <a:stretch>
            <a:fillRect/>
          </a:stretch>
        </p:blipFill>
        <p:spPr>
          <a:xfrm>
            <a:off x="4792822" y="6420680"/>
            <a:ext cx="459064" cy="401681"/>
          </a:xfrm>
          <a:prstGeom prst="rect">
            <a:avLst/>
          </a:prstGeom>
        </p:spPr>
      </p:pic>
      <p:pic>
        <p:nvPicPr>
          <p:cNvPr id="38" name="Picture 37">
            <a:extLst>
              <a:ext uri="{FF2B5EF4-FFF2-40B4-BE49-F238E27FC236}">
                <a16:creationId xmlns:a16="http://schemas.microsoft.com/office/drawing/2014/main" id="{D5477A88-3289-E0F8-AD0D-4E9B5F1E02DA}"/>
              </a:ext>
            </a:extLst>
          </p:cNvPr>
          <p:cNvPicPr>
            <a:picLocks noChangeAspect="1"/>
          </p:cNvPicPr>
          <p:nvPr/>
        </p:nvPicPr>
        <p:blipFill>
          <a:blip r:embed="rId5"/>
          <a:stretch>
            <a:fillRect/>
          </a:stretch>
        </p:blipFill>
        <p:spPr>
          <a:xfrm>
            <a:off x="8221093" y="6653829"/>
            <a:ext cx="922907" cy="168531"/>
          </a:xfrm>
          <a:prstGeom prst="rect">
            <a:avLst/>
          </a:prstGeom>
        </p:spPr>
      </p:pic>
      <p:sp>
        <p:nvSpPr>
          <p:cNvPr id="7" name="TextBox 6">
            <a:extLst>
              <a:ext uri="{FF2B5EF4-FFF2-40B4-BE49-F238E27FC236}">
                <a16:creationId xmlns:a16="http://schemas.microsoft.com/office/drawing/2014/main" id="{73F075F8-3BE2-6DE9-0F6F-78C0211C1071}"/>
              </a:ext>
            </a:extLst>
          </p:cNvPr>
          <p:cNvSpPr txBox="1"/>
          <p:nvPr/>
        </p:nvSpPr>
        <p:spPr>
          <a:xfrm>
            <a:off x="538359" y="1628599"/>
            <a:ext cx="4541987" cy="584775"/>
          </a:xfrm>
          <a:prstGeom prst="rect">
            <a:avLst/>
          </a:prstGeom>
          <a:solidFill>
            <a:schemeClr val="bg1">
              <a:lumMod val="85000"/>
            </a:schemeClr>
          </a:solidFill>
        </p:spPr>
        <p:txBody>
          <a:bodyPr wrap="square">
            <a:spAutoFit/>
          </a:bodyPr>
          <a:lstStyle>
            <a:defPPr>
              <a:defRPr lang="en-US"/>
            </a:defPPr>
            <a:lvl1pPr>
              <a:defRPr sz="1400">
                <a:effectLst/>
                <a:latin typeface="Arial" panose="020B0604020202020204" pitchFamily="34" charset="0"/>
                <a:ea typeface="Calibri" panose="020F0502020204030204" pitchFamily="34" charset="0"/>
              </a:defRPr>
            </a:lvl1pPr>
          </a:lstStyle>
          <a:p>
            <a:r>
              <a:rPr lang="en-US" sz="1600" dirty="0"/>
              <a:t>Higher phylogenetic diversity contributes to lowering temperatures at the regional scale</a:t>
            </a:r>
          </a:p>
        </p:txBody>
      </p:sp>
      <p:sp>
        <p:nvSpPr>
          <p:cNvPr id="10" name="TextBox 9">
            <a:extLst>
              <a:ext uri="{FF2B5EF4-FFF2-40B4-BE49-F238E27FC236}">
                <a16:creationId xmlns:a16="http://schemas.microsoft.com/office/drawing/2014/main" id="{CF672F55-9E2C-E7C5-6A30-55C629CC1A24}"/>
              </a:ext>
            </a:extLst>
          </p:cNvPr>
          <p:cNvSpPr txBox="1"/>
          <p:nvPr/>
        </p:nvSpPr>
        <p:spPr>
          <a:xfrm>
            <a:off x="538642" y="2184764"/>
            <a:ext cx="4551414" cy="1077218"/>
          </a:xfrm>
          <a:prstGeom prst="rect">
            <a:avLst/>
          </a:prstGeom>
          <a:solidFill>
            <a:srgbClr val="F076E1"/>
          </a:solidFill>
        </p:spPr>
        <p:txBody>
          <a:bodyPr wrap="square">
            <a:spAutoFit/>
          </a:bodyPr>
          <a:lstStyle>
            <a:defPPr>
              <a:defRPr lang="en-US"/>
            </a:defPPr>
            <a:lvl1pPr>
              <a:defRPr sz="1400">
                <a:effectLst/>
                <a:latin typeface="Arial" panose="020B0604020202020204" pitchFamily="34" charset="0"/>
                <a:ea typeface="Calibri" panose="020F0502020204030204" pitchFamily="34" charset="0"/>
              </a:defRPr>
            </a:lvl1pPr>
          </a:lstStyle>
          <a:p>
            <a:r>
              <a:rPr lang="en-US" sz="1600" dirty="0"/>
              <a:t>Built-up footprint has a highly significant positive effect on LST, indicating that increased urbanization leads to higher temperatures, counteracting natural cooling mechanisms</a:t>
            </a:r>
          </a:p>
        </p:txBody>
      </p:sp>
      <p:sp>
        <p:nvSpPr>
          <p:cNvPr id="13" name="TextBox 12">
            <a:extLst>
              <a:ext uri="{FF2B5EF4-FFF2-40B4-BE49-F238E27FC236}">
                <a16:creationId xmlns:a16="http://schemas.microsoft.com/office/drawing/2014/main" id="{A956DB6F-10C1-833C-DE8D-2029F73A289C}"/>
              </a:ext>
            </a:extLst>
          </p:cNvPr>
          <p:cNvSpPr txBox="1"/>
          <p:nvPr/>
        </p:nvSpPr>
        <p:spPr>
          <a:xfrm>
            <a:off x="538642" y="3263551"/>
            <a:ext cx="4551414" cy="1323439"/>
          </a:xfrm>
          <a:prstGeom prst="rect">
            <a:avLst/>
          </a:prstGeom>
          <a:solidFill>
            <a:schemeClr val="accent2">
              <a:lumMod val="60000"/>
              <a:lumOff val="40000"/>
            </a:schemeClr>
          </a:solidFill>
        </p:spPr>
        <p:txBody>
          <a:bodyPr wrap="square">
            <a:spAutoFit/>
          </a:bodyPr>
          <a:lstStyle>
            <a:defPPr>
              <a:defRPr lang="en-US"/>
            </a:defPPr>
            <a:lvl1pPr>
              <a:defRPr sz="1400">
                <a:effectLst/>
                <a:latin typeface="Arial" panose="020B0604020202020204" pitchFamily="34" charset="0"/>
                <a:ea typeface="Calibri" panose="020F0502020204030204" pitchFamily="34" charset="0"/>
              </a:defRPr>
            </a:lvl1pPr>
          </a:lstStyle>
          <a:p>
            <a:r>
              <a:rPr lang="en-US" sz="1600" dirty="0"/>
              <a:t>NDVI (vegetation index) and NDWI (water index) showed intermediary roles by reducing the LST via interaction with plant diversity, helping to explain how vegetation regulates urban heat islands.</a:t>
            </a:r>
          </a:p>
        </p:txBody>
      </p:sp>
      <p:sp>
        <p:nvSpPr>
          <p:cNvPr id="14" name="TextBox 13">
            <a:extLst>
              <a:ext uri="{FF2B5EF4-FFF2-40B4-BE49-F238E27FC236}">
                <a16:creationId xmlns:a16="http://schemas.microsoft.com/office/drawing/2014/main" id="{2E815745-6A07-1B0E-CC9B-908A297914CF}"/>
              </a:ext>
            </a:extLst>
          </p:cNvPr>
          <p:cNvSpPr txBox="1"/>
          <p:nvPr/>
        </p:nvSpPr>
        <p:spPr>
          <a:xfrm>
            <a:off x="931792" y="387981"/>
            <a:ext cx="1451116" cy="400110"/>
          </a:xfrm>
          <a:prstGeom prst="rect">
            <a:avLst/>
          </a:prstGeom>
          <a:noFill/>
        </p:spPr>
        <p:txBody>
          <a:bodyPr wrap="square">
            <a:spAutoFit/>
          </a:bodyPr>
          <a:lstStyle/>
          <a:p>
            <a:pPr>
              <a:spcBef>
                <a:spcPts val="1200"/>
              </a:spcBef>
            </a:pPr>
            <a:r>
              <a:rPr lang="en-US" sz="2000" b="1" kern="0" dirty="0">
                <a:solidFill>
                  <a:srgbClr val="CC66FF"/>
                </a:solidFill>
                <a:latin typeface="Arial" panose="020B0604020202020204" pitchFamily="34" charset="0"/>
                <a:cs typeface="Times New Roman" panose="02020603050405020304" pitchFamily="18" charset="0"/>
              </a:rPr>
              <a:t>Synthesis</a:t>
            </a:r>
            <a:r>
              <a:rPr lang="en-US" sz="2000" b="1" kern="0" dirty="0">
                <a:effectLst/>
                <a:latin typeface="Arial" panose="020B0604020202020204" pitchFamily="34" charset="0"/>
                <a:ea typeface="Times New Roman" panose="02020603050405020304" pitchFamily="18" charset="0"/>
                <a:cs typeface="Times New Roman" panose="02020603050405020304" pitchFamily="18" charset="0"/>
              </a:rPr>
              <a:t> </a:t>
            </a:r>
            <a:endParaRPr lang="en-US" sz="2000" b="1" kern="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2" name="Picture 2">
            <a:extLst>
              <a:ext uri="{FF2B5EF4-FFF2-40B4-BE49-F238E27FC236}">
                <a16:creationId xmlns:a16="http://schemas.microsoft.com/office/drawing/2014/main" id="{C9074380-6A97-41BE-1D55-1B0D345C1CF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86835" y="6420680"/>
            <a:ext cx="1099308" cy="29181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202BC411-69A4-D6AE-0860-6F68434269F2}"/>
              </a:ext>
            </a:extLst>
          </p:cNvPr>
          <p:cNvPicPr>
            <a:picLocks noChangeAspect="1"/>
          </p:cNvPicPr>
          <p:nvPr/>
        </p:nvPicPr>
        <p:blipFill>
          <a:blip r:embed="rId7"/>
          <a:stretch>
            <a:fillRect/>
          </a:stretch>
        </p:blipFill>
        <p:spPr>
          <a:xfrm>
            <a:off x="5323666" y="6420680"/>
            <a:ext cx="831712" cy="341259"/>
          </a:xfrm>
          <a:prstGeom prst="rect">
            <a:avLst/>
          </a:prstGeom>
        </p:spPr>
      </p:pic>
    </p:spTree>
    <p:extLst>
      <p:ext uri="{BB962C8B-B14F-4D97-AF65-F5344CB8AC3E}">
        <p14:creationId xmlns:p14="http://schemas.microsoft.com/office/powerpoint/2010/main" val="14433468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5BAA2B-7674-BAFE-203E-9146B16AEF7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DE6DAE9-EBB9-0AFC-FC2F-40070204FF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4582" y="6423566"/>
            <a:ext cx="553910" cy="403663"/>
          </a:xfrm>
          <a:prstGeom prst="rect">
            <a:avLst/>
          </a:prstGeom>
        </p:spPr>
      </p:pic>
      <p:sp>
        <p:nvSpPr>
          <p:cNvPr id="34" name="Date Placeholder 33">
            <a:extLst>
              <a:ext uri="{FF2B5EF4-FFF2-40B4-BE49-F238E27FC236}">
                <a16:creationId xmlns:a16="http://schemas.microsoft.com/office/drawing/2014/main" id="{356BAE1E-ED1A-76CA-950E-B1EA1E59CF8A}"/>
              </a:ext>
            </a:extLst>
          </p:cNvPr>
          <p:cNvSpPr>
            <a:spLocks noGrp="1"/>
          </p:cNvSpPr>
          <p:nvPr>
            <p:ph type="dt" sz="half" idx="10"/>
          </p:nvPr>
        </p:nvSpPr>
        <p:spPr/>
        <p:txBody>
          <a:bodyPr/>
          <a:lstStyle/>
          <a:p>
            <a:fld id="{DFB15368-7958-410D-BF1E-7AD934360973}" type="datetime1">
              <a:rPr lang="en-GB" smtClean="0"/>
              <a:t>21/05/2025</a:t>
            </a:fld>
            <a:endParaRPr lang="en-GB"/>
          </a:p>
        </p:txBody>
      </p:sp>
      <p:sp>
        <p:nvSpPr>
          <p:cNvPr id="36" name="Slide Number Placeholder 35">
            <a:extLst>
              <a:ext uri="{FF2B5EF4-FFF2-40B4-BE49-F238E27FC236}">
                <a16:creationId xmlns:a16="http://schemas.microsoft.com/office/drawing/2014/main" id="{57001A5F-F078-F7E5-C84B-45162CA065D8}"/>
              </a:ext>
            </a:extLst>
          </p:cNvPr>
          <p:cNvSpPr>
            <a:spLocks noGrp="1"/>
          </p:cNvSpPr>
          <p:nvPr>
            <p:ph type="sldNum" sz="quarter" idx="12"/>
          </p:nvPr>
        </p:nvSpPr>
        <p:spPr/>
        <p:txBody>
          <a:bodyPr/>
          <a:lstStyle/>
          <a:p>
            <a:fld id="{EFC5ECB3-74C9-42D4-BAE2-076E8B5EC5AF}" type="slidenum">
              <a:rPr lang="en-GB" smtClean="0"/>
              <a:t>32</a:t>
            </a:fld>
            <a:endParaRPr lang="en-GB"/>
          </a:p>
        </p:txBody>
      </p:sp>
      <p:pic>
        <p:nvPicPr>
          <p:cNvPr id="37" name="Picture 36">
            <a:extLst>
              <a:ext uri="{FF2B5EF4-FFF2-40B4-BE49-F238E27FC236}">
                <a16:creationId xmlns:a16="http://schemas.microsoft.com/office/drawing/2014/main" id="{F7B0F97D-84DC-A44E-A866-22B598849820}"/>
              </a:ext>
            </a:extLst>
          </p:cNvPr>
          <p:cNvPicPr>
            <a:picLocks noChangeAspect="1"/>
          </p:cNvPicPr>
          <p:nvPr/>
        </p:nvPicPr>
        <p:blipFill>
          <a:blip r:embed="rId3"/>
          <a:stretch>
            <a:fillRect/>
          </a:stretch>
        </p:blipFill>
        <p:spPr>
          <a:xfrm>
            <a:off x="4792822" y="6420680"/>
            <a:ext cx="459064" cy="401681"/>
          </a:xfrm>
          <a:prstGeom prst="rect">
            <a:avLst/>
          </a:prstGeom>
        </p:spPr>
      </p:pic>
      <p:pic>
        <p:nvPicPr>
          <p:cNvPr id="38" name="Picture 37">
            <a:extLst>
              <a:ext uri="{FF2B5EF4-FFF2-40B4-BE49-F238E27FC236}">
                <a16:creationId xmlns:a16="http://schemas.microsoft.com/office/drawing/2014/main" id="{0722ABA8-5C15-D757-1D5B-36C969165DB8}"/>
              </a:ext>
            </a:extLst>
          </p:cNvPr>
          <p:cNvPicPr>
            <a:picLocks noChangeAspect="1"/>
          </p:cNvPicPr>
          <p:nvPr/>
        </p:nvPicPr>
        <p:blipFill>
          <a:blip r:embed="rId4"/>
          <a:stretch>
            <a:fillRect/>
          </a:stretch>
        </p:blipFill>
        <p:spPr>
          <a:xfrm>
            <a:off x="8221093" y="6653829"/>
            <a:ext cx="922907" cy="168531"/>
          </a:xfrm>
          <a:prstGeom prst="rect">
            <a:avLst/>
          </a:prstGeom>
        </p:spPr>
      </p:pic>
      <p:sp>
        <p:nvSpPr>
          <p:cNvPr id="14" name="TextBox 13">
            <a:extLst>
              <a:ext uri="{FF2B5EF4-FFF2-40B4-BE49-F238E27FC236}">
                <a16:creationId xmlns:a16="http://schemas.microsoft.com/office/drawing/2014/main" id="{D86E59CC-7E33-251B-7B7B-505FD16C4587}"/>
              </a:ext>
            </a:extLst>
          </p:cNvPr>
          <p:cNvSpPr txBox="1"/>
          <p:nvPr/>
        </p:nvSpPr>
        <p:spPr>
          <a:xfrm>
            <a:off x="472728" y="390696"/>
            <a:ext cx="4320094" cy="400110"/>
          </a:xfrm>
          <a:prstGeom prst="rect">
            <a:avLst/>
          </a:prstGeom>
          <a:noFill/>
        </p:spPr>
        <p:txBody>
          <a:bodyPr wrap="square">
            <a:spAutoFit/>
          </a:bodyPr>
          <a:lstStyle>
            <a:defPPr>
              <a:defRPr lang="en-US"/>
            </a:defPPr>
            <a:lvl1pPr>
              <a:spcBef>
                <a:spcPts val="1200"/>
              </a:spcBef>
              <a:defRPr sz="2000" b="1" kern="0">
                <a:effectLst/>
                <a:latin typeface="Arial" panose="020B0604020202020204" pitchFamily="34" charset="0"/>
                <a:ea typeface="Times New Roman" panose="02020603050405020304" pitchFamily="18" charset="0"/>
                <a:cs typeface="Times New Roman" panose="02020603050405020304" pitchFamily="18" charset="0"/>
              </a:defRPr>
            </a:lvl1pPr>
          </a:lstStyle>
          <a:p>
            <a:r>
              <a:rPr lang="en-US" dirty="0">
                <a:solidFill>
                  <a:srgbClr val="CC66FF"/>
                </a:solidFill>
                <a:ea typeface="+mn-ea"/>
              </a:rPr>
              <a:t>Contribution to Knowledge  </a:t>
            </a:r>
          </a:p>
        </p:txBody>
      </p:sp>
      <p:pic>
        <p:nvPicPr>
          <p:cNvPr id="2" name="Picture 2">
            <a:extLst>
              <a:ext uri="{FF2B5EF4-FFF2-40B4-BE49-F238E27FC236}">
                <a16:creationId xmlns:a16="http://schemas.microsoft.com/office/drawing/2014/main" id="{65CFC9C0-2A0A-3404-2AE1-B1E35182250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86835" y="6420680"/>
            <a:ext cx="1099308" cy="29181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79EF1D28-87CE-1F7C-7BBF-3632269C9FA0}"/>
              </a:ext>
            </a:extLst>
          </p:cNvPr>
          <p:cNvPicPr>
            <a:picLocks noChangeAspect="1"/>
          </p:cNvPicPr>
          <p:nvPr/>
        </p:nvPicPr>
        <p:blipFill>
          <a:blip r:embed="rId6"/>
          <a:stretch>
            <a:fillRect/>
          </a:stretch>
        </p:blipFill>
        <p:spPr>
          <a:xfrm>
            <a:off x="5323666" y="6420680"/>
            <a:ext cx="831712" cy="341259"/>
          </a:xfrm>
          <a:prstGeom prst="rect">
            <a:avLst/>
          </a:prstGeom>
        </p:spPr>
      </p:pic>
      <p:pic>
        <p:nvPicPr>
          <p:cNvPr id="6" name="Picture 5">
            <a:extLst>
              <a:ext uri="{FF2B5EF4-FFF2-40B4-BE49-F238E27FC236}">
                <a16:creationId xmlns:a16="http://schemas.microsoft.com/office/drawing/2014/main" id="{A3D771B4-5D5F-858B-03BB-4066A4AB96B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7183" y="820604"/>
            <a:ext cx="5532389" cy="5416414"/>
          </a:xfrm>
          <a:prstGeom prst="rect">
            <a:avLst/>
          </a:prstGeom>
        </p:spPr>
      </p:pic>
      <p:pic>
        <p:nvPicPr>
          <p:cNvPr id="8" name="Picture 7">
            <a:extLst>
              <a:ext uri="{FF2B5EF4-FFF2-40B4-BE49-F238E27FC236}">
                <a16:creationId xmlns:a16="http://schemas.microsoft.com/office/drawing/2014/main" id="{77F19E13-7B04-E731-4FDC-932334581DE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19572" y="790806"/>
            <a:ext cx="3305818" cy="5533586"/>
          </a:xfrm>
          <a:prstGeom prst="rect">
            <a:avLst/>
          </a:prstGeom>
        </p:spPr>
      </p:pic>
    </p:spTree>
    <p:extLst>
      <p:ext uri="{BB962C8B-B14F-4D97-AF65-F5344CB8AC3E}">
        <p14:creationId xmlns:p14="http://schemas.microsoft.com/office/powerpoint/2010/main" val="41685229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8A276F-4F9B-198A-CF69-1913FC124CA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F00768C-E0A3-6DB7-F9A7-F009BD6672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4583" y="6423567"/>
            <a:ext cx="553910" cy="403663"/>
          </a:xfrm>
          <a:prstGeom prst="rect">
            <a:avLst/>
          </a:prstGeom>
        </p:spPr>
      </p:pic>
      <p:sp>
        <p:nvSpPr>
          <p:cNvPr id="34" name="Date Placeholder 33">
            <a:extLst>
              <a:ext uri="{FF2B5EF4-FFF2-40B4-BE49-F238E27FC236}">
                <a16:creationId xmlns:a16="http://schemas.microsoft.com/office/drawing/2014/main" id="{6FA0F6AB-650D-2826-FBA3-0D2C4D835764}"/>
              </a:ext>
            </a:extLst>
          </p:cNvPr>
          <p:cNvSpPr>
            <a:spLocks noGrp="1"/>
          </p:cNvSpPr>
          <p:nvPr>
            <p:ph type="dt" sz="half" idx="10"/>
          </p:nvPr>
        </p:nvSpPr>
        <p:spPr/>
        <p:txBody>
          <a:bodyPr/>
          <a:lstStyle/>
          <a:p>
            <a:fld id="{DFB15368-7958-410D-BF1E-7AD934360973}" type="datetime1">
              <a:rPr lang="en-GB" smtClean="0"/>
              <a:t>21/05/2025</a:t>
            </a:fld>
            <a:endParaRPr lang="en-GB"/>
          </a:p>
        </p:txBody>
      </p:sp>
      <p:sp>
        <p:nvSpPr>
          <p:cNvPr id="36" name="Slide Number Placeholder 35">
            <a:extLst>
              <a:ext uri="{FF2B5EF4-FFF2-40B4-BE49-F238E27FC236}">
                <a16:creationId xmlns:a16="http://schemas.microsoft.com/office/drawing/2014/main" id="{16DF7887-2343-F458-7DDF-1C5C2C92E3AE}"/>
              </a:ext>
            </a:extLst>
          </p:cNvPr>
          <p:cNvSpPr>
            <a:spLocks noGrp="1"/>
          </p:cNvSpPr>
          <p:nvPr>
            <p:ph type="sldNum" sz="quarter" idx="12"/>
          </p:nvPr>
        </p:nvSpPr>
        <p:spPr/>
        <p:txBody>
          <a:bodyPr/>
          <a:lstStyle/>
          <a:p>
            <a:fld id="{EFC5ECB3-74C9-42D4-BAE2-076E8B5EC5AF}" type="slidenum">
              <a:rPr lang="en-GB" smtClean="0"/>
              <a:t>33</a:t>
            </a:fld>
            <a:endParaRPr lang="en-GB"/>
          </a:p>
        </p:txBody>
      </p:sp>
      <p:pic>
        <p:nvPicPr>
          <p:cNvPr id="37" name="Picture 36">
            <a:extLst>
              <a:ext uri="{FF2B5EF4-FFF2-40B4-BE49-F238E27FC236}">
                <a16:creationId xmlns:a16="http://schemas.microsoft.com/office/drawing/2014/main" id="{A03CDB54-4EF8-3404-6F38-EE0CF4491A07}"/>
              </a:ext>
            </a:extLst>
          </p:cNvPr>
          <p:cNvPicPr>
            <a:picLocks noChangeAspect="1"/>
          </p:cNvPicPr>
          <p:nvPr/>
        </p:nvPicPr>
        <p:blipFill>
          <a:blip r:embed="rId3"/>
          <a:stretch>
            <a:fillRect/>
          </a:stretch>
        </p:blipFill>
        <p:spPr>
          <a:xfrm>
            <a:off x="4792823" y="6420681"/>
            <a:ext cx="459064" cy="401681"/>
          </a:xfrm>
          <a:prstGeom prst="rect">
            <a:avLst/>
          </a:prstGeom>
        </p:spPr>
      </p:pic>
      <p:pic>
        <p:nvPicPr>
          <p:cNvPr id="38" name="Picture 37">
            <a:extLst>
              <a:ext uri="{FF2B5EF4-FFF2-40B4-BE49-F238E27FC236}">
                <a16:creationId xmlns:a16="http://schemas.microsoft.com/office/drawing/2014/main" id="{6B91E6DD-1B5B-EA45-DBEA-FC7279A01874}"/>
              </a:ext>
            </a:extLst>
          </p:cNvPr>
          <p:cNvPicPr>
            <a:picLocks noChangeAspect="1"/>
          </p:cNvPicPr>
          <p:nvPr/>
        </p:nvPicPr>
        <p:blipFill>
          <a:blip r:embed="rId4"/>
          <a:stretch>
            <a:fillRect/>
          </a:stretch>
        </p:blipFill>
        <p:spPr>
          <a:xfrm>
            <a:off x="8221094" y="6653830"/>
            <a:ext cx="922907" cy="168531"/>
          </a:xfrm>
          <a:prstGeom prst="rect">
            <a:avLst/>
          </a:prstGeom>
        </p:spPr>
      </p:pic>
      <p:pic>
        <p:nvPicPr>
          <p:cNvPr id="8" name="Picture 2">
            <a:extLst>
              <a:ext uri="{FF2B5EF4-FFF2-40B4-BE49-F238E27FC236}">
                <a16:creationId xmlns:a16="http://schemas.microsoft.com/office/drawing/2014/main" id="{681C88AD-4930-69B3-F0C9-D86AE0DAED7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79646" y="6446278"/>
            <a:ext cx="1099308" cy="291816"/>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A17912E4-DEC6-4E73-4A3C-CF1699DC906D}"/>
              </a:ext>
            </a:extLst>
          </p:cNvPr>
          <p:cNvSpPr txBox="1"/>
          <p:nvPr/>
        </p:nvSpPr>
        <p:spPr>
          <a:xfrm>
            <a:off x="526003" y="447392"/>
            <a:ext cx="2693447" cy="400110"/>
          </a:xfrm>
          <a:prstGeom prst="rect">
            <a:avLst/>
          </a:prstGeom>
          <a:noFill/>
        </p:spPr>
        <p:txBody>
          <a:bodyPr wrap="square">
            <a:spAutoFit/>
          </a:bodyPr>
          <a:lstStyle>
            <a:defPPr>
              <a:defRPr lang="en-US"/>
            </a:defPPr>
            <a:lvl1pPr>
              <a:spcBef>
                <a:spcPts val="1200"/>
              </a:spcBef>
              <a:defRPr sz="2000" b="1" kern="0">
                <a:effectLst/>
                <a:latin typeface="Arial" panose="020B0604020202020204" pitchFamily="34" charset="0"/>
                <a:ea typeface="Times New Roman" panose="02020603050405020304" pitchFamily="18" charset="0"/>
                <a:cs typeface="Times New Roman" panose="02020603050405020304" pitchFamily="18" charset="0"/>
              </a:defRPr>
            </a:lvl1pPr>
          </a:lstStyle>
          <a:p>
            <a:r>
              <a:rPr lang="en-US" dirty="0">
                <a:solidFill>
                  <a:srgbClr val="F076E1"/>
                </a:solidFill>
              </a:rPr>
              <a:t>Policy development</a:t>
            </a:r>
          </a:p>
        </p:txBody>
      </p:sp>
      <p:pic>
        <p:nvPicPr>
          <p:cNvPr id="6" name="Picture 5">
            <a:extLst>
              <a:ext uri="{FF2B5EF4-FFF2-40B4-BE49-F238E27FC236}">
                <a16:creationId xmlns:a16="http://schemas.microsoft.com/office/drawing/2014/main" id="{EB7B1823-0CC6-0D33-9ED1-BF70112149F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31105" y="805150"/>
            <a:ext cx="4591452" cy="4641566"/>
          </a:xfrm>
          <a:prstGeom prst="rect">
            <a:avLst/>
          </a:prstGeom>
        </p:spPr>
      </p:pic>
      <p:pic>
        <p:nvPicPr>
          <p:cNvPr id="3" name="Picture 2">
            <a:extLst>
              <a:ext uri="{FF2B5EF4-FFF2-40B4-BE49-F238E27FC236}">
                <a16:creationId xmlns:a16="http://schemas.microsoft.com/office/drawing/2014/main" id="{919EE693-F024-8102-D12E-61C75590C85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1015147"/>
            <a:ext cx="4597049" cy="5037703"/>
          </a:xfrm>
          <a:prstGeom prst="rect">
            <a:avLst/>
          </a:prstGeom>
        </p:spPr>
      </p:pic>
    </p:spTree>
    <p:extLst>
      <p:ext uri="{BB962C8B-B14F-4D97-AF65-F5344CB8AC3E}">
        <p14:creationId xmlns:p14="http://schemas.microsoft.com/office/powerpoint/2010/main" val="36497913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E758-A253-5273-F94F-AB5856E1F60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54CFA77-F33D-A211-33BB-2ED980C093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4583" y="6423567"/>
            <a:ext cx="553910" cy="403663"/>
          </a:xfrm>
          <a:prstGeom prst="rect">
            <a:avLst/>
          </a:prstGeom>
        </p:spPr>
      </p:pic>
      <p:sp>
        <p:nvSpPr>
          <p:cNvPr id="34" name="Date Placeholder 33">
            <a:extLst>
              <a:ext uri="{FF2B5EF4-FFF2-40B4-BE49-F238E27FC236}">
                <a16:creationId xmlns:a16="http://schemas.microsoft.com/office/drawing/2014/main" id="{C3FE0179-6FE9-D979-DF28-63F877EAD408}"/>
              </a:ext>
            </a:extLst>
          </p:cNvPr>
          <p:cNvSpPr>
            <a:spLocks noGrp="1"/>
          </p:cNvSpPr>
          <p:nvPr>
            <p:ph type="dt" sz="half" idx="10"/>
          </p:nvPr>
        </p:nvSpPr>
        <p:spPr/>
        <p:txBody>
          <a:bodyPr/>
          <a:lstStyle/>
          <a:p>
            <a:fld id="{DFB15368-7958-410D-BF1E-7AD934360973}" type="datetime1">
              <a:rPr lang="en-GB" smtClean="0"/>
              <a:t>21/05/2025</a:t>
            </a:fld>
            <a:endParaRPr lang="en-GB"/>
          </a:p>
        </p:txBody>
      </p:sp>
      <p:sp>
        <p:nvSpPr>
          <p:cNvPr id="36" name="Slide Number Placeholder 35">
            <a:extLst>
              <a:ext uri="{FF2B5EF4-FFF2-40B4-BE49-F238E27FC236}">
                <a16:creationId xmlns:a16="http://schemas.microsoft.com/office/drawing/2014/main" id="{71068921-78BD-EF5E-16E3-A948C3A82D6F}"/>
              </a:ext>
            </a:extLst>
          </p:cNvPr>
          <p:cNvSpPr>
            <a:spLocks noGrp="1"/>
          </p:cNvSpPr>
          <p:nvPr>
            <p:ph type="sldNum" sz="quarter" idx="12"/>
          </p:nvPr>
        </p:nvSpPr>
        <p:spPr/>
        <p:txBody>
          <a:bodyPr/>
          <a:lstStyle/>
          <a:p>
            <a:fld id="{EFC5ECB3-74C9-42D4-BAE2-076E8B5EC5AF}" type="slidenum">
              <a:rPr lang="en-GB" smtClean="0"/>
              <a:t>34</a:t>
            </a:fld>
            <a:endParaRPr lang="en-GB"/>
          </a:p>
        </p:txBody>
      </p:sp>
      <p:pic>
        <p:nvPicPr>
          <p:cNvPr id="37" name="Picture 36">
            <a:extLst>
              <a:ext uri="{FF2B5EF4-FFF2-40B4-BE49-F238E27FC236}">
                <a16:creationId xmlns:a16="http://schemas.microsoft.com/office/drawing/2014/main" id="{383FBF98-1BDE-6518-E492-BE7EE8A12828}"/>
              </a:ext>
            </a:extLst>
          </p:cNvPr>
          <p:cNvPicPr>
            <a:picLocks noChangeAspect="1"/>
          </p:cNvPicPr>
          <p:nvPr/>
        </p:nvPicPr>
        <p:blipFill>
          <a:blip r:embed="rId3"/>
          <a:stretch>
            <a:fillRect/>
          </a:stretch>
        </p:blipFill>
        <p:spPr>
          <a:xfrm>
            <a:off x="4792823" y="6420681"/>
            <a:ext cx="459064" cy="401681"/>
          </a:xfrm>
          <a:prstGeom prst="rect">
            <a:avLst/>
          </a:prstGeom>
        </p:spPr>
      </p:pic>
      <p:pic>
        <p:nvPicPr>
          <p:cNvPr id="38" name="Picture 37">
            <a:extLst>
              <a:ext uri="{FF2B5EF4-FFF2-40B4-BE49-F238E27FC236}">
                <a16:creationId xmlns:a16="http://schemas.microsoft.com/office/drawing/2014/main" id="{1B3D9550-3D58-0F6D-1969-32F56E12850C}"/>
              </a:ext>
            </a:extLst>
          </p:cNvPr>
          <p:cNvPicPr>
            <a:picLocks noChangeAspect="1"/>
          </p:cNvPicPr>
          <p:nvPr/>
        </p:nvPicPr>
        <p:blipFill>
          <a:blip r:embed="rId4"/>
          <a:stretch>
            <a:fillRect/>
          </a:stretch>
        </p:blipFill>
        <p:spPr>
          <a:xfrm>
            <a:off x="8221094" y="6653830"/>
            <a:ext cx="922907" cy="168531"/>
          </a:xfrm>
          <a:prstGeom prst="rect">
            <a:avLst/>
          </a:prstGeom>
        </p:spPr>
      </p:pic>
      <p:pic>
        <p:nvPicPr>
          <p:cNvPr id="8" name="Picture 2">
            <a:extLst>
              <a:ext uri="{FF2B5EF4-FFF2-40B4-BE49-F238E27FC236}">
                <a16:creationId xmlns:a16="http://schemas.microsoft.com/office/drawing/2014/main" id="{0F06FEBB-86C1-FD41-AE43-8E8A172D2C0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79646" y="6446278"/>
            <a:ext cx="1099308" cy="291816"/>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16">
            <a:extLst>
              <a:ext uri="{FF2B5EF4-FFF2-40B4-BE49-F238E27FC236}">
                <a16:creationId xmlns:a16="http://schemas.microsoft.com/office/drawing/2014/main" id="{5B0B346D-13B7-20AF-3718-99B7EF4612D8}"/>
              </a:ext>
            </a:extLst>
          </p:cNvPr>
          <p:cNvGrpSpPr/>
          <p:nvPr/>
        </p:nvGrpSpPr>
        <p:grpSpPr>
          <a:xfrm>
            <a:off x="1145125" y="356654"/>
            <a:ext cx="6389768" cy="1409591"/>
            <a:chOff x="351176" y="439913"/>
            <a:chExt cx="8519691" cy="1879454"/>
          </a:xfrm>
        </p:grpSpPr>
        <p:grpSp>
          <p:nvGrpSpPr>
            <p:cNvPr id="11" name="Group 10">
              <a:extLst>
                <a:ext uri="{FF2B5EF4-FFF2-40B4-BE49-F238E27FC236}">
                  <a16:creationId xmlns:a16="http://schemas.microsoft.com/office/drawing/2014/main" id="{BF078667-C4C2-D132-1741-9086B24930CC}"/>
                </a:ext>
              </a:extLst>
            </p:cNvPr>
            <p:cNvGrpSpPr/>
            <p:nvPr/>
          </p:nvGrpSpPr>
          <p:grpSpPr>
            <a:xfrm>
              <a:off x="351176" y="439913"/>
              <a:ext cx="5007376" cy="1552792"/>
              <a:chOff x="6792" y="5558178"/>
              <a:chExt cx="5007376" cy="1552792"/>
            </a:xfrm>
          </p:grpSpPr>
          <p:pic>
            <p:nvPicPr>
              <p:cNvPr id="4" name="Picture 3">
                <a:extLst>
                  <a:ext uri="{FF2B5EF4-FFF2-40B4-BE49-F238E27FC236}">
                    <a16:creationId xmlns:a16="http://schemas.microsoft.com/office/drawing/2014/main" id="{E648E9E0-7E56-54FA-57EC-F42F02B5DC97}"/>
                  </a:ext>
                </a:extLst>
              </p:cNvPr>
              <p:cNvPicPr>
                <a:picLocks noChangeAspect="1"/>
              </p:cNvPicPr>
              <p:nvPr/>
            </p:nvPicPr>
            <p:blipFill rotWithShape="1">
              <a:blip r:embed="rId6"/>
              <a:srcRect l="-1" r="73664"/>
              <a:stretch/>
            </p:blipFill>
            <p:spPr>
              <a:xfrm>
                <a:off x="6792" y="5558178"/>
                <a:ext cx="1324685" cy="1552792"/>
              </a:xfrm>
              <a:prstGeom prst="rect">
                <a:avLst/>
              </a:prstGeom>
            </p:spPr>
          </p:pic>
          <p:pic>
            <p:nvPicPr>
              <p:cNvPr id="9" name="Picture 8">
                <a:extLst>
                  <a:ext uri="{FF2B5EF4-FFF2-40B4-BE49-F238E27FC236}">
                    <a16:creationId xmlns:a16="http://schemas.microsoft.com/office/drawing/2014/main" id="{8A4135BB-775F-C319-7399-D2FC5980B373}"/>
                  </a:ext>
                </a:extLst>
              </p:cNvPr>
              <p:cNvPicPr>
                <a:picLocks noChangeAspect="1"/>
              </p:cNvPicPr>
              <p:nvPr/>
            </p:nvPicPr>
            <p:blipFill rotWithShape="1">
              <a:blip r:embed="rId6"/>
              <a:srcRect l="26784" b="50000"/>
              <a:stretch/>
            </p:blipFill>
            <p:spPr>
              <a:xfrm>
                <a:off x="1331477" y="5558178"/>
                <a:ext cx="3682691" cy="776396"/>
              </a:xfrm>
              <a:prstGeom prst="rect">
                <a:avLst/>
              </a:prstGeom>
            </p:spPr>
          </p:pic>
        </p:grpSp>
        <p:pic>
          <p:nvPicPr>
            <p:cNvPr id="15" name="Picture 14">
              <a:extLst>
                <a:ext uri="{FF2B5EF4-FFF2-40B4-BE49-F238E27FC236}">
                  <a16:creationId xmlns:a16="http://schemas.microsoft.com/office/drawing/2014/main" id="{678E1E73-234B-67AB-BE86-504770E870D1}"/>
                </a:ext>
              </a:extLst>
            </p:cNvPr>
            <p:cNvPicPr>
              <a:picLocks noChangeAspect="1"/>
            </p:cNvPicPr>
            <p:nvPr/>
          </p:nvPicPr>
          <p:blipFill>
            <a:blip r:embed="rId7"/>
            <a:stretch>
              <a:fillRect/>
            </a:stretch>
          </p:blipFill>
          <p:spPr>
            <a:xfrm>
              <a:off x="1675860" y="1225389"/>
              <a:ext cx="7195007" cy="1093978"/>
            </a:xfrm>
            <a:prstGeom prst="rect">
              <a:avLst/>
            </a:prstGeom>
          </p:spPr>
        </p:pic>
      </p:grpSp>
      <p:pic>
        <p:nvPicPr>
          <p:cNvPr id="3" name="Picture 2">
            <a:extLst>
              <a:ext uri="{FF2B5EF4-FFF2-40B4-BE49-F238E27FC236}">
                <a16:creationId xmlns:a16="http://schemas.microsoft.com/office/drawing/2014/main" id="{0BED25D5-828B-D2DB-4395-E0C9DCAAAFC5}"/>
              </a:ext>
            </a:extLst>
          </p:cNvPr>
          <p:cNvPicPr>
            <a:picLocks noChangeAspect="1"/>
          </p:cNvPicPr>
          <p:nvPr/>
        </p:nvPicPr>
        <p:blipFill>
          <a:blip r:embed="rId8"/>
          <a:stretch>
            <a:fillRect/>
          </a:stretch>
        </p:blipFill>
        <p:spPr>
          <a:xfrm>
            <a:off x="1037765" y="1858844"/>
            <a:ext cx="7361455" cy="4466351"/>
          </a:xfrm>
          <a:prstGeom prst="rect">
            <a:avLst/>
          </a:prstGeom>
        </p:spPr>
      </p:pic>
    </p:spTree>
    <p:extLst>
      <p:ext uri="{BB962C8B-B14F-4D97-AF65-F5344CB8AC3E}">
        <p14:creationId xmlns:p14="http://schemas.microsoft.com/office/powerpoint/2010/main" val="1978689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677F19-D0DB-DA64-7293-BCA36E737B7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277800E-F734-3C5B-09D5-C555E4CDAC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4583" y="6423567"/>
            <a:ext cx="553910" cy="403663"/>
          </a:xfrm>
          <a:prstGeom prst="rect">
            <a:avLst/>
          </a:prstGeom>
        </p:spPr>
      </p:pic>
      <p:sp>
        <p:nvSpPr>
          <p:cNvPr id="34" name="Date Placeholder 33">
            <a:extLst>
              <a:ext uri="{FF2B5EF4-FFF2-40B4-BE49-F238E27FC236}">
                <a16:creationId xmlns:a16="http://schemas.microsoft.com/office/drawing/2014/main" id="{F1D319E7-1B15-D0A0-3F2C-2A39246D213B}"/>
              </a:ext>
            </a:extLst>
          </p:cNvPr>
          <p:cNvSpPr>
            <a:spLocks noGrp="1"/>
          </p:cNvSpPr>
          <p:nvPr>
            <p:ph type="dt" sz="half" idx="10"/>
          </p:nvPr>
        </p:nvSpPr>
        <p:spPr/>
        <p:txBody>
          <a:bodyPr/>
          <a:lstStyle/>
          <a:p>
            <a:fld id="{DFB15368-7958-410D-BF1E-7AD934360973}" type="datetime1">
              <a:rPr lang="en-GB" smtClean="0"/>
              <a:t>21/05/2025</a:t>
            </a:fld>
            <a:endParaRPr lang="en-GB"/>
          </a:p>
        </p:txBody>
      </p:sp>
      <p:sp>
        <p:nvSpPr>
          <p:cNvPr id="36" name="Slide Number Placeholder 35">
            <a:extLst>
              <a:ext uri="{FF2B5EF4-FFF2-40B4-BE49-F238E27FC236}">
                <a16:creationId xmlns:a16="http://schemas.microsoft.com/office/drawing/2014/main" id="{C9BAF4EA-44C6-0CBF-C60A-F0BFBA517419}"/>
              </a:ext>
            </a:extLst>
          </p:cNvPr>
          <p:cNvSpPr>
            <a:spLocks noGrp="1"/>
          </p:cNvSpPr>
          <p:nvPr>
            <p:ph type="sldNum" sz="quarter" idx="12"/>
          </p:nvPr>
        </p:nvSpPr>
        <p:spPr/>
        <p:txBody>
          <a:bodyPr/>
          <a:lstStyle/>
          <a:p>
            <a:fld id="{EFC5ECB3-74C9-42D4-BAE2-076E8B5EC5AF}" type="slidenum">
              <a:rPr lang="en-GB" smtClean="0"/>
              <a:t>35</a:t>
            </a:fld>
            <a:endParaRPr lang="en-GB"/>
          </a:p>
        </p:txBody>
      </p:sp>
      <p:pic>
        <p:nvPicPr>
          <p:cNvPr id="37" name="Picture 36">
            <a:extLst>
              <a:ext uri="{FF2B5EF4-FFF2-40B4-BE49-F238E27FC236}">
                <a16:creationId xmlns:a16="http://schemas.microsoft.com/office/drawing/2014/main" id="{C01F9B9B-305E-9E40-1129-6AF292085809}"/>
              </a:ext>
            </a:extLst>
          </p:cNvPr>
          <p:cNvPicPr>
            <a:picLocks noChangeAspect="1"/>
          </p:cNvPicPr>
          <p:nvPr/>
        </p:nvPicPr>
        <p:blipFill>
          <a:blip r:embed="rId3"/>
          <a:stretch>
            <a:fillRect/>
          </a:stretch>
        </p:blipFill>
        <p:spPr>
          <a:xfrm>
            <a:off x="4792823" y="6420681"/>
            <a:ext cx="459064" cy="401681"/>
          </a:xfrm>
          <a:prstGeom prst="rect">
            <a:avLst/>
          </a:prstGeom>
        </p:spPr>
      </p:pic>
      <p:pic>
        <p:nvPicPr>
          <p:cNvPr id="38" name="Picture 37">
            <a:extLst>
              <a:ext uri="{FF2B5EF4-FFF2-40B4-BE49-F238E27FC236}">
                <a16:creationId xmlns:a16="http://schemas.microsoft.com/office/drawing/2014/main" id="{9C7AC86E-1D65-9709-B51E-53556256A033}"/>
              </a:ext>
            </a:extLst>
          </p:cNvPr>
          <p:cNvPicPr>
            <a:picLocks noChangeAspect="1"/>
          </p:cNvPicPr>
          <p:nvPr/>
        </p:nvPicPr>
        <p:blipFill>
          <a:blip r:embed="rId4"/>
          <a:stretch>
            <a:fillRect/>
          </a:stretch>
        </p:blipFill>
        <p:spPr>
          <a:xfrm>
            <a:off x="8221094" y="6653830"/>
            <a:ext cx="922907" cy="168531"/>
          </a:xfrm>
          <a:prstGeom prst="rect">
            <a:avLst/>
          </a:prstGeom>
        </p:spPr>
      </p:pic>
      <p:pic>
        <p:nvPicPr>
          <p:cNvPr id="8" name="Picture 2">
            <a:extLst>
              <a:ext uri="{FF2B5EF4-FFF2-40B4-BE49-F238E27FC236}">
                <a16:creationId xmlns:a16="http://schemas.microsoft.com/office/drawing/2014/main" id="{A03C9FC6-F1CC-841B-5A20-5FCDC397450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79646" y="6446278"/>
            <a:ext cx="1099308" cy="29181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29CEC08C-6188-FB49-EB34-8DCD1A26363F}"/>
              </a:ext>
            </a:extLst>
          </p:cNvPr>
          <p:cNvPicPr>
            <a:picLocks noChangeAspect="1"/>
          </p:cNvPicPr>
          <p:nvPr/>
        </p:nvPicPr>
        <p:blipFill>
          <a:blip r:embed="rId6"/>
          <a:stretch>
            <a:fillRect/>
          </a:stretch>
        </p:blipFill>
        <p:spPr>
          <a:xfrm>
            <a:off x="324776" y="1152524"/>
            <a:ext cx="2571243" cy="3896862"/>
          </a:xfrm>
          <a:prstGeom prst="rect">
            <a:avLst/>
          </a:prstGeom>
        </p:spPr>
      </p:pic>
      <p:pic>
        <p:nvPicPr>
          <p:cNvPr id="13" name="Picture 12">
            <a:extLst>
              <a:ext uri="{FF2B5EF4-FFF2-40B4-BE49-F238E27FC236}">
                <a16:creationId xmlns:a16="http://schemas.microsoft.com/office/drawing/2014/main" id="{A039B484-13DE-28AB-8701-AEB8D46D0BAA}"/>
              </a:ext>
            </a:extLst>
          </p:cNvPr>
          <p:cNvPicPr>
            <a:picLocks noChangeAspect="1"/>
          </p:cNvPicPr>
          <p:nvPr/>
        </p:nvPicPr>
        <p:blipFill>
          <a:blip r:embed="rId7"/>
          <a:stretch>
            <a:fillRect/>
          </a:stretch>
        </p:blipFill>
        <p:spPr>
          <a:xfrm>
            <a:off x="2650196" y="0"/>
            <a:ext cx="2879324" cy="3881726"/>
          </a:xfrm>
          <a:prstGeom prst="rect">
            <a:avLst/>
          </a:prstGeom>
        </p:spPr>
      </p:pic>
      <p:grpSp>
        <p:nvGrpSpPr>
          <p:cNvPr id="22" name="Group 21">
            <a:extLst>
              <a:ext uri="{FF2B5EF4-FFF2-40B4-BE49-F238E27FC236}">
                <a16:creationId xmlns:a16="http://schemas.microsoft.com/office/drawing/2014/main" id="{BCA00B36-2A70-38BF-3D56-3395D3234636}"/>
              </a:ext>
            </a:extLst>
          </p:cNvPr>
          <p:cNvGrpSpPr/>
          <p:nvPr/>
        </p:nvGrpSpPr>
        <p:grpSpPr>
          <a:xfrm>
            <a:off x="5630747" y="709716"/>
            <a:ext cx="3027478" cy="3414609"/>
            <a:chOff x="6230822" y="626649"/>
            <a:chExt cx="2796847" cy="2089810"/>
          </a:xfrm>
        </p:grpSpPr>
        <p:pic>
          <p:nvPicPr>
            <p:cNvPr id="20" name="Picture 19">
              <a:extLst>
                <a:ext uri="{FF2B5EF4-FFF2-40B4-BE49-F238E27FC236}">
                  <a16:creationId xmlns:a16="http://schemas.microsoft.com/office/drawing/2014/main" id="{2F7970BF-7CF9-CECF-E397-B5D7074BF1FB}"/>
                </a:ext>
              </a:extLst>
            </p:cNvPr>
            <p:cNvPicPr>
              <a:picLocks noChangeAspect="1"/>
            </p:cNvPicPr>
            <p:nvPr/>
          </p:nvPicPr>
          <p:blipFill>
            <a:blip r:embed="rId8"/>
            <a:stretch>
              <a:fillRect/>
            </a:stretch>
          </p:blipFill>
          <p:spPr>
            <a:xfrm>
              <a:off x="6230822" y="626649"/>
              <a:ext cx="2796847" cy="2039368"/>
            </a:xfrm>
            <a:prstGeom prst="rect">
              <a:avLst/>
            </a:prstGeom>
          </p:spPr>
        </p:pic>
        <p:sp>
          <p:nvSpPr>
            <p:cNvPr id="21" name="TextBox 20">
              <a:extLst>
                <a:ext uri="{FF2B5EF4-FFF2-40B4-BE49-F238E27FC236}">
                  <a16:creationId xmlns:a16="http://schemas.microsoft.com/office/drawing/2014/main" id="{4D674439-C8C2-6323-9A3A-069F3145555B}"/>
                </a:ext>
              </a:extLst>
            </p:cNvPr>
            <p:cNvSpPr txBox="1"/>
            <p:nvPr/>
          </p:nvSpPr>
          <p:spPr>
            <a:xfrm>
              <a:off x="7486650" y="2408682"/>
              <a:ext cx="1343025" cy="307777"/>
            </a:xfrm>
            <a:prstGeom prst="rect">
              <a:avLst/>
            </a:prstGeom>
            <a:noFill/>
          </p:spPr>
          <p:txBody>
            <a:bodyPr wrap="square" rtlCol="0">
              <a:spAutoFit/>
            </a:bodyPr>
            <a:lstStyle/>
            <a:p>
              <a:r>
                <a:rPr lang="en-US" sz="1400" b="1" dirty="0">
                  <a:solidFill>
                    <a:srgbClr val="FF5050"/>
                  </a:solidFill>
                  <a:latin typeface="Arial" panose="020B0604020202020204" pitchFamily="34" charset="0"/>
                  <a:cs typeface="Arial" panose="020B0604020202020204" pitchFamily="34" charset="0"/>
                </a:rPr>
                <a:t>In drafting</a:t>
              </a:r>
            </a:p>
          </p:txBody>
        </p:sp>
      </p:grpSp>
      <p:grpSp>
        <p:nvGrpSpPr>
          <p:cNvPr id="26" name="Group 25">
            <a:extLst>
              <a:ext uri="{FF2B5EF4-FFF2-40B4-BE49-F238E27FC236}">
                <a16:creationId xmlns:a16="http://schemas.microsoft.com/office/drawing/2014/main" id="{D7B61F96-3FD9-FAD0-0C58-576CE81BA37A}"/>
              </a:ext>
            </a:extLst>
          </p:cNvPr>
          <p:cNvGrpSpPr/>
          <p:nvPr/>
        </p:nvGrpSpPr>
        <p:grpSpPr>
          <a:xfrm>
            <a:off x="3597942" y="3961410"/>
            <a:ext cx="3307890" cy="2197797"/>
            <a:chOff x="3597942" y="3961410"/>
            <a:chExt cx="3307890" cy="2197797"/>
          </a:xfrm>
        </p:grpSpPr>
        <p:grpSp>
          <p:nvGrpSpPr>
            <p:cNvPr id="23" name="Group 22">
              <a:extLst>
                <a:ext uri="{FF2B5EF4-FFF2-40B4-BE49-F238E27FC236}">
                  <a16:creationId xmlns:a16="http://schemas.microsoft.com/office/drawing/2014/main" id="{E012D6E7-3F44-6BA2-4A15-97B2F6A31FB3}"/>
                </a:ext>
              </a:extLst>
            </p:cNvPr>
            <p:cNvGrpSpPr/>
            <p:nvPr/>
          </p:nvGrpSpPr>
          <p:grpSpPr>
            <a:xfrm>
              <a:off x="3597942" y="3961410"/>
              <a:ext cx="3307890" cy="2197797"/>
              <a:chOff x="628650" y="3904893"/>
              <a:chExt cx="2983207" cy="2111731"/>
            </a:xfrm>
          </p:grpSpPr>
          <p:pic>
            <p:nvPicPr>
              <p:cNvPr id="16" name="Picture 15">
                <a:extLst>
                  <a:ext uri="{FF2B5EF4-FFF2-40B4-BE49-F238E27FC236}">
                    <a16:creationId xmlns:a16="http://schemas.microsoft.com/office/drawing/2014/main" id="{5D4AEF0A-1B97-05E8-9834-53CC9C161DA5}"/>
                  </a:ext>
                </a:extLst>
              </p:cNvPr>
              <p:cNvPicPr>
                <a:picLocks noChangeAspect="1"/>
              </p:cNvPicPr>
              <p:nvPr/>
            </p:nvPicPr>
            <p:blipFill>
              <a:blip r:embed="rId9"/>
              <a:stretch>
                <a:fillRect/>
              </a:stretch>
            </p:blipFill>
            <p:spPr>
              <a:xfrm>
                <a:off x="628650" y="3904893"/>
                <a:ext cx="2983207" cy="1772005"/>
              </a:xfrm>
              <a:prstGeom prst="rect">
                <a:avLst/>
              </a:prstGeom>
            </p:spPr>
          </p:pic>
          <p:sp>
            <p:nvSpPr>
              <p:cNvPr id="18" name="TextBox 17">
                <a:extLst>
                  <a:ext uri="{FF2B5EF4-FFF2-40B4-BE49-F238E27FC236}">
                    <a16:creationId xmlns:a16="http://schemas.microsoft.com/office/drawing/2014/main" id="{3E5CB510-E67C-B5CA-BDAE-A6FBB5EFAF55}"/>
                  </a:ext>
                </a:extLst>
              </p:cNvPr>
              <p:cNvSpPr txBox="1"/>
              <p:nvPr/>
            </p:nvSpPr>
            <p:spPr>
              <a:xfrm>
                <a:off x="768872" y="5708847"/>
                <a:ext cx="2543175" cy="307777"/>
              </a:xfrm>
              <a:prstGeom prst="rect">
                <a:avLst/>
              </a:prstGeom>
              <a:noFill/>
            </p:spPr>
            <p:txBody>
              <a:bodyPr wrap="square" rtlCol="0">
                <a:spAutoFit/>
              </a:bodyPr>
              <a:lstStyle/>
              <a:p>
                <a:r>
                  <a:rPr lang="en-US" sz="1400" b="1" dirty="0">
                    <a:solidFill>
                      <a:srgbClr val="FF5050"/>
                    </a:solidFill>
                    <a:latin typeface="Arial" panose="020B0604020202020204" pitchFamily="34" charset="0"/>
                    <a:cs typeface="Arial" panose="020B0604020202020204" pitchFamily="34" charset="0"/>
                  </a:rPr>
                  <a:t>Under supervision review</a:t>
                </a:r>
              </a:p>
            </p:txBody>
          </p:sp>
        </p:grpSp>
        <p:sp>
          <p:nvSpPr>
            <p:cNvPr id="25" name="TextBox 24">
              <a:extLst>
                <a:ext uri="{FF2B5EF4-FFF2-40B4-BE49-F238E27FC236}">
                  <a16:creationId xmlns:a16="http://schemas.microsoft.com/office/drawing/2014/main" id="{B7B51B00-ABF9-2D9C-2C93-46673DB7736F}"/>
                </a:ext>
              </a:extLst>
            </p:cNvPr>
            <p:cNvSpPr txBox="1"/>
            <p:nvPr/>
          </p:nvSpPr>
          <p:spPr>
            <a:xfrm>
              <a:off x="3922020" y="4277150"/>
              <a:ext cx="2688329" cy="252826"/>
            </a:xfrm>
            <a:prstGeom prst="rect">
              <a:avLst/>
            </a:prstGeom>
            <a:noFill/>
          </p:spPr>
          <p:txBody>
            <a:bodyPr wrap="square">
              <a:spAutoFit/>
            </a:bodyPr>
            <a:lstStyle/>
            <a:p>
              <a:pPr>
                <a:lnSpc>
                  <a:spcPct val="107000"/>
                </a:lnSpc>
                <a:spcAft>
                  <a:spcPts val="800"/>
                </a:spcAft>
              </a:pPr>
              <a:r>
                <a:rPr lang="en-US" sz="500" kern="100" dirty="0">
                  <a:effectLst/>
                  <a:latin typeface="Arial" panose="020B0604020202020204" pitchFamily="34" charset="0"/>
                  <a:ea typeface="Calibri" panose="020F0502020204030204" pitchFamily="34" charset="0"/>
                  <a:cs typeface="Times New Roman" panose="02020603050405020304" pitchFamily="18" charset="0"/>
                </a:rPr>
                <a:t>Enagnon B. O.  </a:t>
              </a:r>
              <a:r>
                <a:rPr lang="en-US" sz="500" kern="100" dirty="0" err="1">
                  <a:effectLst/>
                  <a:latin typeface="Arial" panose="020B0604020202020204" pitchFamily="34" charset="0"/>
                  <a:ea typeface="Calibri" panose="020F0502020204030204" pitchFamily="34" charset="0"/>
                  <a:cs typeface="Times New Roman" panose="02020603050405020304" pitchFamily="18" charset="0"/>
                </a:rPr>
                <a:t>Ahouandjinou</a:t>
              </a:r>
              <a:r>
                <a:rPr lang="en-US" sz="500" kern="100" dirty="0">
                  <a:effectLst/>
                  <a:latin typeface="Arial" panose="020B0604020202020204" pitchFamily="34" charset="0"/>
                  <a:ea typeface="Calibri" panose="020F0502020204030204" pitchFamily="34" charset="0"/>
                  <a:cs typeface="Times New Roman" panose="02020603050405020304" pitchFamily="18" charset="0"/>
                </a:rPr>
                <a:t>; Moses A. </a:t>
              </a:r>
              <a:r>
                <a:rPr lang="en-US" sz="500" kern="100" dirty="0" err="1">
                  <a:effectLst/>
                  <a:latin typeface="Arial" panose="020B0604020202020204" pitchFamily="34" charset="0"/>
                  <a:ea typeface="Calibri" panose="020F0502020204030204" pitchFamily="34" charset="0"/>
                  <a:cs typeface="Times New Roman" panose="02020603050405020304" pitchFamily="18" charset="0"/>
                </a:rPr>
                <a:t>Olutoye</a:t>
              </a:r>
              <a:r>
                <a:rPr lang="en-US" sz="500" kern="100" dirty="0">
                  <a:effectLst/>
                  <a:latin typeface="Arial" panose="020B0604020202020204" pitchFamily="34" charset="0"/>
                  <a:ea typeface="Calibri" panose="020F0502020204030204" pitchFamily="34" charset="0"/>
                  <a:cs typeface="Times New Roman" panose="02020603050405020304" pitchFamily="18" charset="0"/>
                </a:rPr>
                <a:t>; </a:t>
              </a:r>
              <a:r>
                <a:rPr lang="en-US" sz="500" kern="100" dirty="0" err="1">
                  <a:effectLst/>
                  <a:latin typeface="Arial" panose="020B0604020202020204" pitchFamily="34" charset="0"/>
                  <a:ea typeface="Calibri" panose="020F0502020204030204" pitchFamily="34" charset="0"/>
                  <a:cs typeface="Times New Roman" panose="02020603050405020304" pitchFamily="18" charset="0"/>
                </a:rPr>
                <a:t>Orou</a:t>
              </a:r>
              <a:r>
                <a:rPr lang="en-US" sz="500" kern="100" dirty="0">
                  <a:effectLst/>
                  <a:latin typeface="Arial" panose="020B0604020202020204" pitchFamily="34" charset="0"/>
                  <a:ea typeface="Calibri" panose="020F0502020204030204" pitchFamily="34" charset="0"/>
                  <a:cs typeface="Times New Roman" panose="02020603050405020304" pitchFamily="18" charset="0"/>
                </a:rPr>
                <a:t> G. </a:t>
              </a:r>
              <a:r>
                <a:rPr lang="en-US" sz="500" kern="100" dirty="0" err="1">
                  <a:effectLst/>
                  <a:latin typeface="Arial" panose="020B0604020202020204" pitchFamily="34" charset="0"/>
                  <a:ea typeface="Calibri" panose="020F0502020204030204" pitchFamily="34" charset="0"/>
                  <a:cs typeface="Times New Roman" panose="02020603050405020304" pitchFamily="18" charset="0"/>
                </a:rPr>
                <a:t>Gaoue</a:t>
              </a:r>
              <a:r>
                <a:rPr lang="en-US" sz="500" kern="100" dirty="0">
                  <a:effectLst/>
                  <a:latin typeface="Arial" panose="020B0604020202020204" pitchFamily="34" charset="0"/>
                  <a:ea typeface="Calibri" panose="020F0502020204030204" pitchFamily="34" charset="0"/>
                  <a:cs typeface="Times New Roman" panose="02020603050405020304" pitchFamily="18" charset="0"/>
                </a:rPr>
                <a:t>; Fabian E. Fassnacht; Appollonia A. </a:t>
              </a:r>
              <a:r>
                <a:rPr lang="en-US" sz="500" kern="100" dirty="0" err="1">
                  <a:effectLst/>
                  <a:latin typeface="Arial" panose="020B0604020202020204" pitchFamily="34" charset="0"/>
                  <a:ea typeface="Calibri" panose="020F0502020204030204" pitchFamily="34" charset="0"/>
                  <a:cs typeface="Times New Roman" panose="02020603050405020304" pitchFamily="18" charset="0"/>
                </a:rPr>
                <a:t>Okhimamhe</a:t>
              </a:r>
              <a:endParaRPr lang="en-US" sz="400" kern="1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4249485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DCADDD-3D7A-941C-6252-BF86E79405A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020C926-C479-F3C7-3B2D-6E6A1861DA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4583" y="6423567"/>
            <a:ext cx="553910" cy="403663"/>
          </a:xfrm>
          <a:prstGeom prst="rect">
            <a:avLst/>
          </a:prstGeom>
        </p:spPr>
      </p:pic>
      <p:sp>
        <p:nvSpPr>
          <p:cNvPr id="34" name="Date Placeholder 33">
            <a:extLst>
              <a:ext uri="{FF2B5EF4-FFF2-40B4-BE49-F238E27FC236}">
                <a16:creationId xmlns:a16="http://schemas.microsoft.com/office/drawing/2014/main" id="{7FFC6C43-EE5E-1EB2-A5D0-758B38347CD3}"/>
              </a:ext>
            </a:extLst>
          </p:cNvPr>
          <p:cNvSpPr>
            <a:spLocks noGrp="1"/>
          </p:cNvSpPr>
          <p:nvPr>
            <p:ph type="dt" sz="half" idx="10"/>
          </p:nvPr>
        </p:nvSpPr>
        <p:spPr/>
        <p:txBody>
          <a:bodyPr/>
          <a:lstStyle/>
          <a:p>
            <a:fld id="{DFB15368-7958-410D-BF1E-7AD934360973}" type="datetime1">
              <a:rPr lang="en-GB" smtClean="0"/>
              <a:t>21/05/2025</a:t>
            </a:fld>
            <a:endParaRPr lang="en-GB"/>
          </a:p>
        </p:txBody>
      </p:sp>
      <p:sp>
        <p:nvSpPr>
          <p:cNvPr id="36" name="Slide Number Placeholder 35">
            <a:extLst>
              <a:ext uri="{FF2B5EF4-FFF2-40B4-BE49-F238E27FC236}">
                <a16:creationId xmlns:a16="http://schemas.microsoft.com/office/drawing/2014/main" id="{295B64B4-F170-A201-616F-6EDD48F4834D}"/>
              </a:ext>
            </a:extLst>
          </p:cNvPr>
          <p:cNvSpPr>
            <a:spLocks noGrp="1"/>
          </p:cNvSpPr>
          <p:nvPr>
            <p:ph type="sldNum" sz="quarter" idx="12"/>
          </p:nvPr>
        </p:nvSpPr>
        <p:spPr/>
        <p:txBody>
          <a:bodyPr/>
          <a:lstStyle/>
          <a:p>
            <a:fld id="{EFC5ECB3-74C9-42D4-BAE2-076E8B5EC5AF}" type="slidenum">
              <a:rPr lang="en-GB" smtClean="0"/>
              <a:t>36</a:t>
            </a:fld>
            <a:endParaRPr lang="en-GB"/>
          </a:p>
        </p:txBody>
      </p:sp>
      <p:pic>
        <p:nvPicPr>
          <p:cNvPr id="37" name="Picture 36">
            <a:extLst>
              <a:ext uri="{FF2B5EF4-FFF2-40B4-BE49-F238E27FC236}">
                <a16:creationId xmlns:a16="http://schemas.microsoft.com/office/drawing/2014/main" id="{0FDC760E-0CCC-81C6-F10D-73DE8A00365A}"/>
              </a:ext>
            </a:extLst>
          </p:cNvPr>
          <p:cNvPicPr>
            <a:picLocks noChangeAspect="1"/>
          </p:cNvPicPr>
          <p:nvPr/>
        </p:nvPicPr>
        <p:blipFill>
          <a:blip r:embed="rId3"/>
          <a:stretch>
            <a:fillRect/>
          </a:stretch>
        </p:blipFill>
        <p:spPr>
          <a:xfrm>
            <a:off x="4792823" y="6420681"/>
            <a:ext cx="459064" cy="401681"/>
          </a:xfrm>
          <a:prstGeom prst="rect">
            <a:avLst/>
          </a:prstGeom>
        </p:spPr>
      </p:pic>
      <p:pic>
        <p:nvPicPr>
          <p:cNvPr id="38" name="Picture 37">
            <a:extLst>
              <a:ext uri="{FF2B5EF4-FFF2-40B4-BE49-F238E27FC236}">
                <a16:creationId xmlns:a16="http://schemas.microsoft.com/office/drawing/2014/main" id="{370BD189-C44F-5B5D-838F-5F7855F9B428}"/>
              </a:ext>
            </a:extLst>
          </p:cNvPr>
          <p:cNvPicPr>
            <a:picLocks noChangeAspect="1"/>
          </p:cNvPicPr>
          <p:nvPr/>
        </p:nvPicPr>
        <p:blipFill>
          <a:blip r:embed="rId4"/>
          <a:stretch>
            <a:fillRect/>
          </a:stretch>
        </p:blipFill>
        <p:spPr>
          <a:xfrm>
            <a:off x="8221094" y="6653830"/>
            <a:ext cx="922907" cy="168531"/>
          </a:xfrm>
          <a:prstGeom prst="rect">
            <a:avLst/>
          </a:prstGeom>
        </p:spPr>
      </p:pic>
      <p:pic>
        <p:nvPicPr>
          <p:cNvPr id="2" name="Picture 2">
            <a:extLst>
              <a:ext uri="{FF2B5EF4-FFF2-40B4-BE49-F238E27FC236}">
                <a16:creationId xmlns:a16="http://schemas.microsoft.com/office/drawing/2014/main" id="{7AB1EF03-4B81-08C1-470F-47976C36B39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86835" y="6420680"/>
            <a:ext cx="1099308" cy="29181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7EA21C4D-7C56-5708-9471-CA91819910D5}"/>
              </a:ext>
            </a:extLst>
          </p:cNvPr>
          <p:cNvPicPr>
            <a:picLocks noChangeAspect="1"/>
          </p:cNvPicPr>
          <p:nvPr/>
        </p:nvPicPr>
        <p:blipFill>
          <a:blip r:embed="rId6"/>
          <a:stretch>
            <a:fillRect/>
          </a:stretch>
        </p:blipFill>
        <p:spPr>
          <a:xfrm>
            <a:off x="5323666" y="6420680"/>
            <a:ext cx="831712" cy="341259"/>
          </a:xfrm>
          <a:prstGeom prst="rect">
            <a:avLst/>
          </a:prstGeom>
        </p:spPr>
      </p:pic>
      <p:pic>
        <p:nvPicPr>
          <p:cNvPr id="4" name="Picture 3">
            <a:extLst>
              <a:ext uri="{FF2B5EF4-FFF2-40B4-BE49-F238E27FC236}">
                <a16:creationId xmlns:a16="http://schemas.microsoft.com/office/drawing/2014/main" id="{16A19FA6-C33C-3946-CE72-F4706093AB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6203" y="1460484"/>
            <a:ext cx="3496760" cy="2548271"/>
          </a:xfrm>
          <a:prstGeom prst="rect">
            <a:avLst/>
          </a:prstGeom>
        </p:spPr>
      </p:pic>
      <p:grpSp>
        <p:nvGrpSpPr>
          <p:cNvPr id="15" name="Group 14">
            <a:extLst>
              <a:ext uri="{FF2B5EF4-FFF2-40B4-BE49-F238E27FC236}">
                <a16:creationId xmlns:a16="http://schemas.microsoft.com/office/drawing/2014/main" id="{F7FCACDA-07E3-5FE9-1678-B41AEB49B2CB}"/>
              </a:ext>
            </a:extLst>
          </p:cNvPr>
          <p:cNvGrpSpPr/>
          <p:nvPr/>
        </p:nvGrpSpPr>
        <p:grpSpPr>
          <a:xfrm>
            <a:off x="232565" y="698228"/>
            <a:ext cx="2453485" cy="3597689"/>
            <a:chOff x="232565" y="1167182"/>
            <a:chExt cx="2453485" cy="3597689"/>
          </a:xfrm>
        </p:grpSpPr>
        <p:pic>
          <p:nvPicPr>
            <p:cNvPr id="10" name="Picture 9">
              <a:extLst>
                <a:ext uri="{FF2B5EF4-FFF2-40B4-BE49-F238E27FC236}">
                  <a16:creationId xmlns:a16="http://schemas.microsoft.com/office/drawing/2014/main" id="{981D2994-8DE6-2E08-90CC-6A0F17022A5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8338" y="2497159"/>
              <a:ext cx="2267712" cy="2267712"/>
            </a:xfrm>
            <a:prstGeom prst="rect">
              <a:avLst/>
            </a:prstGeom>
          </p:spPr>
        </p:pic>
        <p:pic>
          <p:nvPicPr>
            <p:cNvPr id="13" name="Picture 12">
              <a:extLst>
                <a:ext uri="{FF2B5EF4-FFF2-40B4-BE49-F238E27FC236}">
                  <a16:creationId xmlns:a16="http://schemas.microsoft.com/office/drawing/2014/main" id="{406E71D3-B4AC-3BC6-DF71-DF0FB0ADEA2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2565" y="1167182"/>
              <a:ext cx="2290933" cy="1524512"/>
            </a:xfrm>
            <a:prstGeom prst="rect">
              <a:avLst/>
            </a:prstGeom>
          </p:spPr>
        </p:pic>
      </p:grpSp>
      <p:grpSp>
        <p:nvGrpSpPr>
          <p:cNvPr id="19" name="Group 18">
            <a:extLst>
              <a:ext uri="{FF2B5EF4-FFF2-40B4-BE49-F238E27FC236}">
                <a16:creationId xmlns:a16="http://schemas.microsoft.com/office/drawing/2014/main" id="{C18ED4AF-4472-0DA6-B734-70CEFD98B61D}"/>
              </a:ext>
            </a:extLst>
          </p:cNvPr>
          <p:cNvGrpSpPr/>
          <p:nvPr/>
        </p:nvGrpSpPr>
        <p:grpSpPr>
          <a:xfrm>
            <a:off x="930585" y="4264009"/>
            <a:ext cx="7150425" cy="1426890"/>
            <a:chOff x="336225" y="4735749"/>
            <a:chExt cx="7150425" cy="1426890"/>
          </a:xfrm>
        </p:grpSpPr>
        <p:pic>
          <p:nvPicPr>
            <p:cNvPr id="7" name="Picture 2">
              <a:extLst>
                <a:ext uri="{FF2B5EF4-FFF2-40B4-BE49-F238E27FC236}">
                  <a16:creationId xmlns:a16="http://schemas.microsoft.com/office/drawing/2014/main" id="{BE93EA47-B977-5CE7-C4F2-EE27ACB4CFC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87650" y="5064418"/>
              <a:ext cx="2899000" cy="76955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95350A1B-0993-37EB-80AC-43F7E07099F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36225" y="4735749"/>
              <a:ext cx="3574577" cy="1426890"/>
            </a:xfrm>
            <a:prstGeom prst="rect">
              <a:avLst/>
            </a:prstGeom>
          </p:spPr>
        </p:pic>
      </p:grpSp>
      <p:grpSp>
        <p:nvGrpSpPr>
          <p:cNvPr id="26" name="Group 25">
            <a:extLst>
              <a:ext uri="{FF2B5EF4-FFF2-40B4-BE49-F238E27FC236}">
                <a16:creationId xmlns:a16="http://schemas.microsoft.com/office/drawing/2014/main" id="{210C27F4-4470-E905-0A78-AD8DA8563607}"/>
              </a:ext>
            </a:extLst>
          </p:cNvPr>
          <p:cNvGrpSpPr/>
          <p:nvPr/>
        </p:nvGrpSpPr>
        <p:grpSpPr>
          <a:xfrm>
            <a:off x="5491690" y="899672"/>
            <a:ext cx="3421932" cy="2091325"/>
            <a:chOff x="5491690" y="1368626"/>
            <a:chExt cx="3421932" cy="2091325"/>
          </a:xfrm>
        </p:grpSpPr>
        <p:pic>
          <p:nvPicPr>
            <p:cNvPr id="1026" name="Picture 2" descr="Volkswagen Foundation | IEP">
              <a:extLst>
                <a:ext uri="{FF2B5EF4-FFF2-40B4-BE49-F238E27FC236}">
                  <a16:creationId xmlns:a16="http://schemas.microsoft.com/office/drawing/2014/main" id="{78E9D5DD-E988-4846-E235-8C915B59677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91690" y="1368626"/>
              <a:ext cx="3421932" cy="855483"/>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1305AA15-0C24-EA6F-6C87-A7FEBB5B1349}"/>
                </a:ext>
              </a:extLst>
            </p:cNvPr>
            <p:cNvPicPr>
              <a:picLocks noChangeAspect="1"/>
            </p:cNvPicPr>
            <p:nvPr/>
          </p:nvPicPr>
          <p:blipFill>
            <a:blip r:embed="rId11"/>
            <a:stretch>
              <a:fillRect/>
            </a:stretch>
          </p:blipFill>
          <p:spPr>
            <a:xfrm>
              <a:off x="6309784" y="1851608"/>
              <a:ext cx="1952718" cy="1608343"/>
            </a:xfrm>
            <a:prstGeom prst="rect">
              <a:avLst/>
            </a:prstGeom>
          </p:spPr>
        </p:pic>
      </p:grpSp>
      <p:grpSp>
        <p:nvGrpSpPr>
          <p:cNvPr id="25" name="Group 24">
            <a:extLst>
              <a:ext uri="{FF2B5EF4-FFF2-40B4-BE49-F238E27FC236}">
                <a16:creationId xmlns:a16="http://schemas.microsoft.com/office/drawing/2014/main" id="{1FF634C0-E658-0ED8-0F21-FAC2A43695AD}"/>
              </a:ext>
            </a:extLst>
          </p:cNvPr>
          <p:cNvGrpSpPr/>
          <p:nvPr/>
        </p:nvGrpSpPr>
        <p:grpSpPr>
          <a:xfrm>
            <a:off x="5678300" y="2745527"/>
            <a:ext cx="3004247" cy="1979110"/>
            <a:chOff x="5511103" y="3353712"/>
            <a:chExt cx="3004247" cy="1979110"/>
          </a:xfrm>
        </p:grpSpPr>
        <p:pic>
          <p:nvPicPr>
            <p:cNvPr id="1028" name="Picture 4" descr="City University of New York">
              <a:extLst>
                <a:ext uri="{FF2B5EF4-FFF2-40B4-BE49-F238E27FC236}">
                  <a16:creationId xmlns:a16="http://schemas.microsoft.com/office/drawing/2014/main" id="{7A54D6DC-C153-43A1-DB4B-2BEEEC0A12AF}"/>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570410" y="3353712"/>
              <a:ext cx="1775079" cy="112848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akerere University">
              <a:extLst>
                <a:ext uri="{FF2B5EF4-FFF2-40B4-BE49-F238E27FC236}">
                  <a16:creationId xmlns:a16="http://schemas.microsoft.com/office/drawing/2014/main" id="{D338A8B2-C2A7-DC7F-E58B-17FF64E2B5A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278094" y="3542947"/>
              <a:ext cx="1237256" cy="123725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Martin Luther University Halle Wittenberg">
              <a:extLst>
                <a:ext uri="{FF2B5EF4-FFF2-40B4-BE49-F238E27FC236}">
                  <a16:creationId xmlns:a16="http://schemas.microsoft.com/office/drawing/2014/main" id="{1DFDC28E-34B8-1CE9-CF48-89EC9103364B}"/>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511103" y="4346032"/>
              <a:ext cx="986790" cy="986790"/>
            </a:xfrm>
            <a:prstGeom prst="rect">
              <a:avLst/>
            </a:prstGeom>
            <a:noFill/>
            <a:extLst>
              <a:ext uri="{909E8E84-426E-40DD-AFC4-6F175D3DCCD1}">
                <a14:hiddenFill xmlns:a14="http://schemas.microsoft.com/office/drawing/2010/main">
                  <a:solidFill>
                    <a:srgbClr val="FFFFFF"/>
                  </a:solidFill>
                </a14:hiddenFill>
              </a:ext>
            </a:extLst>
          </p:spPr>
        </p:pic>
      </p:grpSp>
      <p:pic>
        <p:nvPicPr>
          <p:cNvPr id="1034" name="Picture 10" descr="Home | WASCAL CC&amp;HH">
            <a:extLst>
              <a:ext uri="{FF2B5EF4-FFF2-40B4-BE49-F238E27FC236}">
                <a16:creationId xmlns:a16="http://schemas.microsoft.com/office/drawing/2014/main" id="{5FFD8FB4-A0B5-3376-87C8-359528755EBD}"/>
              </a:ext>
            </a:extLst>
          </p:cNvPr>
          <p:cNvPicPr>
            <a:picLocks noChangeAspect="1" noChangeArrowheads="1"/>
          </p:cNvPicPr>
          <p:nvPr/>
        </p:nvPicPr>
        <p:blipFill rotWithShape="1">
          <a:blip r:embed="rId15">
            <a:extLst>
              <a:ext uri="{28A0092B-C50C-407E-A947-70E740481C1C}">
                <a14:useLocalDpi xmlns:a14="http://schemas.microsoft.com/office/drawing/2010/main" val="0"/>
              </a:ext>
            </a:extLst>
          </a:blip>
          <a:srcRect l="23943" t="-12887" r="26536" b="1"/>
          <a:stretch/>
        </p:blipFill>
        <p:spPr bwMode="auto">
          <a:xfrm>
            <a:off x="2686050" y="907677"/>
            <a:ext cx="2830092" cy="5161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88607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F3CC48B-D30C-A854-3319-FFAE61FA25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4583" y="6423567"/>
            <a:ext cx="553910" cy="403663"/>
          </a:xfrm>
          <a:prstGeom prst="rect">
            <a:avLst/>
          </a:prstGeom>
        </p:spPr>
      </p:pic>
      <p:sp>
        <p:nvSpPr>
          <p:cNvPr id="34" name="Date Placeholder 33">
            <a:extLst>
              <a:ext uri="{FF2B5EF4-FFF2-40B4-BE49-F238E27FC236}">
                <a16:creationId xmlns:a16="http://schemas.microsoft.com/office/drawing/2014/main" id="{2CE8B888-5AC1-EC03-C3B7-A761B3CCF6A5}"/>
              </a:ext>
            </a:extLst>
          </p:cNvPr>
          <p:cNvSpPr>
            <a:spLocks noGrp="1"/>
          </p:cNvSpPr>
          <p:nvPr>
            <p:ph type="dt" sz="half" idx="10"/>
          </p:nvPr>
        </p:nvSpPr>
        <p:spPr/>
        <p:txBody>
          <a:bodyPr/>
          <a:lstStyle/>
          <a:p>
            <a:fld id="{DFB15368-7958-410D-BF1E-7AD934360973}" type="datetime1">
              <a:rPr lang="en-GB" smtClean="0"/>
              <a:t>21/05/2025</a:t>
            </a:fld>
            <a:endParaRPr lang="en-GB"/>
          </a:p>
        </p:txBody>
      </p:sp>
      <p:sp>
        <p:nvSpPr>
          <p:cNvPr id="36" name="Slide Number Placeholder 35">
            <a:extLst>
              <a:ext uri="{FF2B5EF4-FFF2-40B4-BE49-F238E27FC236}">
                <a16:creationId xmlns:a16="http://schemas.microsoft.com/office/drawing/2014/main" id="{390D21CE-828B-3560-2EEA-399E6E39606A}"/>
              </a:ext>
            </a:extLst>
          </p:cNvPr>
          <p:cNvSpPr>
            <a:spLocks noGrp="1"/>
          </p:cNvSpPr>
          <p:nvPr>
            <p:ph type="sldNum" sz="quarter" idx="12"/>
          </p:nvPr>
        </p:nvSpPr>
        <p:spPr/>
        <p:txBody>
          <a:bodyPr/>
          <a:lstStyle/>
          <a:p>
            <a:fld id="{EFC5ECB3-74C9-42D4-BAE2-076E8B5EC5AF}" type="slidenum">
              <a:rPr lang="en-GB" smtClean="0"/>
              <a:t>37</a:t>
            </a:fld>
            <a:endParaRPr lang="en-GB"/>
          </a:p>
        </p:txBody>
      </p:sp>
      <p:pic>
        <p:nvPicPr>
          <p:cNvPr id="37" name="Picture 36">
            <a:extLst>
              <a:ext uri="{FF2B5EF4-FFF2-40B4-BE49-F238E27FC236}">
                <a16:creationId xmlns:a16="http://schemas.microsoft.com/office/drawing/2014/main" id="{0EA47EE4-CD05-30E8-8E0C-B2DA4F312A29}"/>
              </a:ext>
            </a:extLst>
          </p:cNvPr>
          <p:cNvPicPr>
            <a:picLocks noChangeAspect="1"/>
          </p:cNvPicPr>
          <p:nvPr/>
        </p:nvPicPr>
        <p:blipFill>
          <a:blip r:embed="rId3"/>
          <a:stretch>
            <a:fillRect/>
          </a:stretch>
        </p:blipFill>
        <p:spPr>
          <a:xfrm>
            <a:off x="4792823" y="6420681"/>
            <a:ext cx="459064" cy="401681"/>
          </a:xfrm>
          <a:prstGeom prst="rect">
            <a:avLst/>
          </a:prstGeom>
        </p:spPr>
      </p:pic>
      <p:pic>
        <p:nvPicPr>
          <p:cNvPr id="38" name="Picture 37">
            <a:extLst>
              <a:ext uri="{FF2B5EF4-FFF2-40B4-BE49-F238E27FC236}">
                <a16:creationId xmlns:a16="http://schemas.microsoft.com/office/drawing/2014/main" id="{D5477A88-3289-E0F8-AD0D-4E9B5F1E02DA}"/>
              </a:ext>
            </a:extLst>
          </p:cNvPr>
          <p:cNvPicPr>
            <a:picLocks noChangeAspect="1"/>
          </p:cNvPicPr>
          <p:nvPr/>
        </p:nvPicPr>
        <p:blipFill>
          <a:blip r:embed="rId4"/>
          <a:stretch>
            <a:fillRect/>
          </a:stretch>
        </p:blipFill>
        <p:spPr>
          <a:xfrm>
            <a:off x="8221094" y="6653830"/>
            <a:ext cx="922907" cy="168531"/>
          </a:xfrm>
          <a:prstGeom prst="rect">
            <a:avLst/>
          </a:prstGeom>
        </p:spPr>
      </p:pic>
      <p:pic>
        <p:nvPicPr>
          <p:cNvPr id="1026" name="Picture 2" descr="Appollonia Okhimamhe">
            <a:extLst>
              <a:ext uri="{FF2B5EF4-FFF2-40B4-BE49-F238E27FC236}">
                <a16:creationId xmlns:a16="http://schemas.microsoft.com/office/drawing/2014/main" id="{EFCA4536-DA09-F4F8-B79C-A002BE301EA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36129" y="610771"/>
            <a:ext cx="1905000" cy="1905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A739097-14C5-40CC-B9E7-5D46524C769A}"/>
              </a:ext>
            </a:extLst>
          </p:cNvPr>
          <p:cNvSpPr txBox="1"/>
          <p:nvPr/>
        </p:nvSpPr>
        <p:spPr>
          <a:xfrm>
            <a:off x="6636128" y="2558239"/>
            <a:ext cx="2347097" cy="1446550"/>
          </a:xfrm>
          <a:prstGeom prst="rect">
            <a:avLst/>
          </a:prstGeom>
          <a:noFill/>
        </p:spPr>
        <p:txBody>
          <a:bodyPr wrap="square">
            <a:spAutoFit/>
          </a:bodyPr>
          <a:lstStyle/>
          <a:p>
            <a:r>
              <a:rPr lang="en-US" sz="1100" u="sng" dirty="0">
                <a:latin typeface="Arial" panose="020B0604020202020204" pitchFamily="34" charset="0"/>
                <a:ea typeface="Calibri" panose="020F0502020204030204" pitchFamily="34" charset="0"/>
                <a:cs typeface="Arial" panose="020B0604020202020204" pitchFamily="34" charset="0"/>
              </a:rPr>
              <a:t>Prof. Appollonia A. </a:t>
            </a:r>
            <a:r>
              <a:rPr lang="en-US" sz="1100" u="sng" dirty="0" err="1">
                <a:latin typeface="Arial" panose="020B0604020202020204" pitchFamily="34" charset="0"/>
                <a:ea typeface="Calibri" panose="020F0502020204030204" pitchFamily="34" charset="0"/>
                <a:cs typeface="Arial" panose="020B0604020202020204" pitchFamily="34" charset="0"/>
              </a:rPr>
              <a:t>Okhimamhe</a:t>
            </a:r>
            <a:r>
              <a:rPr lang="en-US" sz="1100" u="sng" dirty="0">
                <a:latin typeface="Arial" panose="020B0604020202020204" pitchFamily="34" charset="0"/>
                <a:ea typeface="Calibri" panose="020F0502020204030204" pitchFamily="34" charset="0"/>
                <a:cs typeface="Arial" panose="020B0604020202020204" pitchFamily="34" charset="0"/>
              </a:rPr>
              <a:t>(PhD)</a:t>
            </a:r>
          </a:p>
          <a:p>
            <a:r>
              <a:rPr lang="en-US" sz="1100" b="1" u="sng" dirty="0">
                <a:highlight>
                  <a:srgbClr val="FFFFFF"/>
                </a:highlight>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Applied Remote Sensing/GIS in Geographical Sciences including Climate Change, Federal University of Technology Minna</a:t>
            </a:r>
            <a:endParaRPr lang="en-US" sz="1100" b="1" u="sng" dirty="0">
              <a:highlight>
                <a:srgbClr val="FFFFFF"/>
              </a:highlight>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hlinkClick r:id="rId7"/>
              </a:rPr>
              <a:t>aaokhimamhe@futminna.edu.ng</a:t>
            </a:r>
            <a:r>
              <a:rPr lang="en-US" sz="1100" b="1" u="sng" dirty="0">
                <a:highlight>
                  <a:srgbClr val="FFFFFF"/>
                </a:highlight>
                <a:latin typeface="Arial" panose="020B0604020202020204" pitchFamily="34" charset="0"/>
                <a:cs typeface="Arial" panose="020B0604020202020204" pitchFamily="34" charset="0"/>
              </a:rPr>
              <a:t> </a:t>
            </a:r>
            <a:endParaRPr lang="en-US" sz="1100" b="1" dirty="0">
              <a:latin typeface="Arial" panose="020B0604020202020204" pitchFamily="34" charset="0"/>
              <a:cs typeface="Arial" panose="020B0604020202020204" pitchFamily="34" charset="0"/>
            </a:endParaRPr>
          </a:p>
        </p:txBody>
      </p:sp>
      <p:pic>
        <p:nvPicPr>
          <p:cNvPr id="1028" name="Picture 4" descr="Orou Gaoue – Experts Guide">
            <a:extLst>
              <a:ext uri="{FF2B5EF4-FFF2-40B4-BE49-F238E27FC236}">
                <a16:creationId xmlns:a16="http://schemas.microsoft.com/office/drawing/2014/main" id="{3707E7AC-4D75-EFAD-DBDB-502E362D33D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77521" y="265207"/>
            <a:ext cx="2030603" cy="190499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DF2EE71E-ED6A-03B2-57B7-02A2E8D1E187}"/>
              </a:ext>
            </a:extLst>
          </p:cNvPr>
          <p:cNvSpPr txBox="1"/>
          <p:nvPr/>
        </p:nvSpPr>
        <p:spPr>
          <a:xfrm>
            <a:off x="3777521" y="2166600"/>
            <a:ext cx="2030603" cy="1107996"/>
          </a:xfrm>
          <a:prstGeom prst="rect">
            <a:avLst/>
          </a:prstGeom>
          <a:noFill/>
        </p:spPr>
        <p:txBody>
          <a:bodyPr wrap="square">
            <a:spAutoFit/>
          </a:bodyPr>
          <a:lstStyle/>
          <a:p>
            <a:r>
              <a:rPr lang="en-US" sz="1100" u="sng" dirty="0">
                <a:latin typeface="Arial" panose="020B0604020202020204" pitchFamily="34" charset="0"/>
                <a:ea typeface="Calibri" panose="020F0502020204030204" pitchFamily="34" charset="0"/>
                <a:cs typeface="Arial" panose="020B0604020202020204" pitchFamily="34" charset="0"/>
              </a:rPr>
              <a:t>Prof. </a:t>
            </a:r>
            <a:r>
              <a:rPr lang="en-US" sz="1100" u="sng" dirty="0" err="1">
                <a:latin typeface="Arial" panose="020B0604020202020204" pitchFamily="34" charset="0"/>
                <a:ea typeface="Calibri" panose="020F0502020204030204" pitchFamily="34" charset="0"/>
                <a:cs typeface="Arial" panose="020B0604020202020204" pitchFamily="34" charset="0"/>
              </a:rPr>
              <a:t>Orou</a:t>
            </a:r>
            <a:r>
              <a:rPr lang="en-US" sz="1100" u="sng" dirty="0">
                <a:latin typeface="Arial" panose="020B0604020202020204" pitchFamily="34" charset="0"/>
                <a:ea typeface="Calibri" panose="020F0502020204030204" pitchFamily="34" charset="0"/>
                <a:cs typeface="Arial" panose="020B0604020202020204" pitchFamily="34" charset="0"/>
              </a:rPr>
              <a:t> G. </a:t>
            </a:r>
            <a:r>
              <a:rPr lang="en-US" sz="1100" u="sng" dirty="0" err="1">
                <a:latin typeface="Arial" panose="020B0604020202020204" pitchFamily="34" charset="0"/>
                <a:ea typeface="Calibri" panose="020F0502020204030204" pitchFamily="34" charset="0"/>
                <a:cs typeface="Arial" panose="020B0604020202020204" pitchFamily="34" charset="0"/>
              </a:rPr>
              <a:t>Gaoue</a:t>
            </a:r>
            <a:r>
              <a:rPr lang="en-US" sz="1100" u="sng" dirty="0">
                <a:latin typeface="Arial" panose="020B0604020202020204" pitchFamily="34" charset="0"/>
                <a:ea typeface="Calibri" panose="020F0502020204030204" pitchFamily="34" charset="0"/>
                <a:cs typeface="Arial" panose="020B0604020202020204" pitchFamily="34" charset="0"/>
              </a:rPr>
              <a:t> (PhD)</a:t>
            </a:r>
          </a:p>
          <a:p>
            <a:r>
              <a:rPr lang="en-US" sz="1100" b="1" dirty="0">
                <a:latin typeface="Arial" panose="020B0604020202020204" pitchFamily="34" charset="0"/>
                <a:ea typeface="Calibri" panose="020F0502020204030204" pitchFamily="34" charset="0"/>
                <a:cs typeface="Arial" panose="020B0604020202020204" pitchFamily="34" charset="0"/>
              </a:rPr>
              <a:t>Ecology &amp; Evolutionary Biology, University of Tennessee, Knoxville, USA</a:t>
            </a:r>
          </a:p>
          <a:p>
            <a:r>
              <a:rPr lang="en-US" sz="1100" b="1" u="sng" dirty="0">
                <a:solidFill>
                  <a:srgbClr val="186D95"/>
                </a:solidFill>
                <a:highlight>
                  <a:srgbClr val="FFFFFF"/>
                </a:highlight>
                <a:latin typeface="Arial" panose="020B0604020202020204" pitchFamily="34" charset="0"/>
                <a:cs typeface="Arial" panose="020B0604020202020204" pitchFamily="34" charset="0"/>
                <a:hlinkClick r:id="rId9"/>
              </a:rPr>
              <a:t>ogaoue@utk.edu</a:t>
            </a:r>
            <a:endParaRPr lang="en-US" sz="1100" b="1" u="sng" dirty="0">
              <a:solidFill>
                <a:srgbClr val="186D95"/>
              </a:solidFill>
              <a:highlight>
                <a:srgbClr val="FFFFFF"/>
              </a:highlight>
              <a:latin typeface="Arial" panose="020B0604020202020204" pitchFamily="34" charset="0"/>
              <a:cs typeface="Arial" panose="020B0604020202020204" pitchFamily="34" charset="0"/>
            </a:endParaRPr>
          </a:p>
          <a:p>
            <a:endParaRPr lang="en-US" sz="1100" u="sng" dirty="0">
              <a:solidFill>
                <a:srgbClr val="186D95"/>
              </a:solidFill>
              <a:highlight>
                <a:srgbClr val="FFFFFF"/>
              </a:highlight>
              <a:latin typeface="Arial" panose="020B0604020202020204" pitchFamily="34" charset="0"/>
              <a:ea typeface="Calibri" panose="020F0502020204030204" pitchFamily="34" charset="0"/>
              <a:cs typeface="Arial" panose="020B0604020202020204" pitchFamily="34" charset="0"/>
            </a:endParaRPr>
          </a:p>
        </p:txBody>
      </p:sp>
      <p:pic>
        <p:nvPicPr>
          <p:cNvPr id="1030" name="Picture 6" descr="Moses Olutoye">
            <a:extLst>
              <a:ext uri="{FF2B5EF4-FFF2-40B4-BE49-F238E27FC236}">
                <a16:creationId xmlns:a16="http://schemas.microsoft.com/office/drawing/2014/main" id="{25208300-AB70-8F7B-A4A1-B62524819E84}"/>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b="36483"/>
          <a:stretch/>
        </p:blipFill>
        <p:spPr bwMode="auto">
          <a:xfrm>
            <a:off x="1574643" y="3836039"/>
            <a:ext cx="2845450" cy="1807353"/>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1095B683-A780-C932-07E9-4DF788A1DEBE}"/>
              </a:ext>
            </a:extLst>
          </p:cNvPr>
          <p:cNvSpPr txBox="1"/>
          <p:nvPr/>
        </p:nvSpPr>
        <p:spPr>
          <a:xfrm>
            <a:off x="1574643" y="5577027"/>
            <a:ext cx="2904553" cy="938719"/>
          </a:xfrm>
          <a:prstGeom prst="rect">
            <a:avLst/>
          </a:prstGeom>
          <a:noFill/>
        </p:spPr>
        <p:txBody>
          <a:bodyPr wrap="square">
            <a:spAutoFit/>
          </a:bodyPr>
          <a:lstStyle/>
          <a:p>
            <a:r>
              <a:rPr lang="en-US" sz="1100" u="sng" dirty="0">
                <a:latin typeface="Arial" panose="020B0604020202020204" pitchFamily="34" charset="0"/>
                <a:ea typeface="Calibri" panose="020F0502020204030204" pitchFamily="34" charset="0"/>
                <a:cs typeface="Arial" panose="020B0604020202020204" pitchFamily="34" charset="0"/>
              </a:rPr>
              <a:t>Prof. Moses A. </a:t>
            </a:r>
            <a:r>
              <a:rPr lang="en-US" sz="1100" u="sng" dirty="0" err="1">
                <a:latin typeface="Arial" panose="020B0604020202020204" pitchFamily="34" charset="0"/>
                <a:ea typeface="Calibri" panose="020F0502020204030204" pitchFamily="34" charset="0"/>
                <a:cs typeface="Arial" panose="020B0604020202020204" pitchFamily="34" charset="0"/>
              </a:rPr>
              <a:t>Olutoye</a:t>
            </a:r>
            <a:r>
              <a:rPr lang="en-US" sz="1100" u="sng" dirty="0">
                <a:latin typeface="Arial" panose="020B0604020202020204" pitchFamily="34" charset="0"/>
                <a:ea typeface="Calibri" panose="020F0502020204030204" pitchFamily="34" charset="0"/>
                <a:cs typeface="Arial" panose="020B0604020202020204" pitchFamily="34" charset="0"/>
              </a:rPr>
              <a:t> (PhD)</a:t>
            </a:r>
          </a:p>
          <a:p>
            <a:r>
              <a:rPr lang="en-US" sz="1100" b="1" dirty="0">
                <a:latin typeface="Arial" panose="020B0604020202020204" pitchFamily="34" charset="0"/>
                <a:cs typeface="Arial" panose="020B0604020202020204" pitchFamily="34" charset="0"/>
              </a:rPr>
              <a:t>Chemical Engineering ,</a:t>
            </a:r>
            <a:r>
              <a:rPr lang="en-US" sz="1100" b="1" dirty="0">
                <a:highlight>
                  <a:srgbClr val="FFFFFF"/>
                </a:highlight>
                <a:latin typeface="Arial" panose="020B0604020202020204" pitchFamily="34" charset="0"/>
                <a:cs typeface="Arial" panose="020B0604020202020204" pitchFamily="34" charset="0"/>
              </a:rPr>
              <a:t>Federal University of Technology Minna</a:t>
            </a:r>
          </a:p>
          <a:p>
            <a:r>
              <a:rPr lang="en-US" sz="1100" b="1" dirty="0">
                <a:highlight>
                  <a:srgbClr val="FFFFFF"/>
                </a:highlight>
                <a:latin typeface="Arial" panose="020B0604020202020204" pitchFamily="34" charset="0"/>
                <a:cs typeface="Arial" panose="020B0604020202020204" pitchFamily="34" charset="0"/>
                <a:hlinkClick r:id="rId11"/>
              </a:rPr>
              <a:t>m.olutoye@futminna.edu.ng</a:t>
            </a:r>
            <a:r>
              <a:rPr lang="en-US" sz="1100" b="1" dirty="0">
                <a:highlight>
                  <a:srgbClr val="FFFFFF"/>
                </a:highlight>
                <a:latin typeface="Arial" panose="020B0604020202020204" pitchFamily="34" charset="0"/>
                <a:cs typeface="Arial" panose="020B0604020202020204" pitchFamily="34" charset="0"/>
              </a:rPr>
              <a:t> </a:t>
            </a:r>
          </a:p>
          <a:p>
            <a:endParaRPr lang="en-US" sz="1100" dirty="0">
              <a:latin typeface="Arial" panose="020B0604020202020204" pitchFamily="34" charset="0"/>
              <a:cs typeface="Arial" panose="020B0604020202020204" pitchFamily="34" charset="0"/>
            </a:endParaRPr>
          </a:p>
        </p:txBody>
      </p:sp>
      <p:pic>
        <p:nvPicPr>
          <p:cNvPr id="1032" name="Picture 8">
            <a:extLst>
              <a:ext uri="{FF2B5EF4-FFF2-40B4-BE49-F238E27FC236}">
                <a16:creationId xmlns:a16="http://schemas.microsoft.com/office/drawing/2014/main" id="{A6418DC2-80BF-23A9-E86D-319BE7561E7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59778" y="678624"/>
            <a:ext cx="1889737" cy="2159699"/>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CA23515A-A501-1FD2-7A25-7B261CD8CF12}"/>
              </a:ext>
            </a:extLst>
          </p:cNvPr>
          <p:cNvSpPr txBox="1"/>
          <p:nvPr/>
        </p:nvSpPr>
        <p:spPr>
          <a:xfrm>
            <a:off x="998608" y="2838323"/>
            <a:ext cx="2512688" cy="1107996"/>
          </a:xfrm>
          <a:prstGeom prst="rect">
            <a:avLst/>
          </a:prstGeom>
          <a:noFill/>
        </p:spPr>
        <p:txBody>
          <a:bodyPr wrap="square">
            <a:spAutoFit/>
          </a:bodyPr>
          <a:lstStyle/>
          <a:p>
            <a:r>
              <a:rPr lang="en-US" sz="1100" u="sng" dirty="0">
                <a:latin typeface="Arial" panose="020B0604020202020204" pitchFamily="34" charset="0"/>
                <a:ea typeface="Calibri" panose="020F0502020204030204" pitchFamily="34" charset="0"/>
                <a:cs typeface="Arial" panose="020B0604020202020204" pitchFamily="34" charset="0"/>
              </a:rPr>
              <a:t>Prof. Fabian E. </a:t>
            </a:r>
            <a:r>
              <a:rPr lang="en-US" sz="1100" u="sng" dirty="0" err="1">
                <a:latin typeface="Arial" panose="020B0604020202020204" pitchFamily="34" charset="0"/>
                <a:ea typeface="Calibri" panose="020F0502020204030204" pitchFamily="34" charset="0"/>
                <a:cs typeface="Arial" panose="020B0604020202020204" pitchFamily="34" charset="0"/>
              </a:rPr>
              <a:t>Fassnacht</a:t>
            </a:r>
            <a:r>
              <a:rPr lang="en-US" sz="1100" u="sng" dirty="0">
                <a:latin typeface="Arial" panose="020B0604020202020204" pitchFamily="34" charset="0"/>
                <a:ea typeface="Calibri" panose="020F0502020204030204" pitchFamily="34" charset="0"/>
                <a:cs typeface="Arial" panose="020B0604020202020204" pitchFamily="34" charset="0"/>
              </a:rPr>
              <a:t> (PhD)</a:t>
            </a:r>
          </a:p>
          <a:p>
            <a:r>
              <a:rPr lang="en-US" sz="1100" b="1" dirty="0">
                <a:latin typeface="Arial" panose="020B0604020202020204" pitchFamily="34" charset="0"/>
                <a:cs typeface="Arial" panose="020B0604020202020204" pitchFamily="34" charset="0"/>
              </a:rPr>
              <a:t>Institute of Geographical Sciences Remote Sensing and Geoinformatics, </a:t>
            </a:r>
            <a:r>
              <a:rPr lang="en-US" sz="1100" b="1" dirty="0" err="1">
                <a:latin typeface="Arial" panose="020B0604020202020204" pitchFamily="34" charset="0"/>
                <a:cs typeface="Arial" panose="020B0604020202020204" pitchFamily="34" charset="0"/>
              </a:rPr>
              <a:t>Freie</a:t>
            </a:r>
            <a:r>
              <a:rPr lang="en-US" sz="1100" b="1" dirty="0">
                <a:latin typeface="Arial" panose="020B0604020202020204" pitchFamily="34" charset="0"/>
                <a:cs typeface="Arial" panose="020B0604020202020204" pitchFamily="34" charset="0"/>
              </a:rPr>
              <a:t> Universität Berlin.</a:t>
            </a:r>
          </a:p>
          <a:p>
            <a:r>
              <a:rPr lang="de-DE" sz="1100" b="1" u="sng" dirty="0">
                <a:solidFill>
                  <a:srgbClr val="0070C0"/>
                </a:solidFill>
                <a:highlight>
                  <a:srgbClr val="FFFFFF"/>
                </a:highlight>
                <a:latin typeface="Arial" panose="020B0604020202020204" pitchFamily="34" charset="0"/>
                <a:cs typeface="Arial" panose="020B0604020202020204" pitchFamily="34" charset="0"/>
              </a:rPr>
              <a:t>fabian.fassnacht@fu-berlin.de</a:t>
            </a:r>
            <a:r>
              <a:rPr lang="en-US" sz="1100" b="1" u="sng" dirty="0">
                <a:solidFill>
                  <a:srgbClr val="0070C0"/>
                </a:solidFill>
                <a:highlight>
                  <a:srgbClr val="FFFFFF"/>
                </a:highlight>
                <a:latin typeface="Arial" panose="020B0604020202020204" pitchFamily="34" charset="0"/>
                <a:cs typeface="Arial" panose="020B0604020202020204" pitchFamily="34" charset="0"/>
              </a:rPr>
              <a:t> </a:t>
            </a:r>
          </a:p>
        </p:txBody>
      </p:sp>
      <p:pic>
        <p:nvPicPr>
          <p:cNvPr id="14" name="Picture 13">
            <a:extLst>
              <a:ext uri="{FF2B5EF4-FFF2-40B4-BE49-F238E27FC236}">
                <a16:creationId xmlns:a16="http://schemas.microsoft.com/office/drawing/2014/main" id="{B0A1B903-8F65-6A92-6BAB-8B6B5FEE603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614524" y="3078759"/>
            <a:ext cx="1792943" cy="2390590"/>
          </a:xfrm>
          <a:prstGeom prst="rect">
            <a:avLst/>
          </a:prstGeom>
        </p:spPr>
      </p:pic>
      <p:sp>
        <p:nvSpPr>
          <p:cNvPr id="15" name="TextBox 14">
            <a:extLst>
              <a:ext uri="{FF2B5EF4-FFF2-40B4-BE49-F238E27FC236}">
                <a16:creationId xmlns:a16="http://schemas.microsoft.com/office/drawing/2014/main" id="{4C5528ED-A82D-7435-28BF-FF4882AE879F}"/>
              </a:ext>
            </a:extLst>
          </p:cNvPr>
          <p:cNvSpPr txBox="1"/>
          <p:nvPr/>
        </p:nvSpPr>
        <p:spPr>
          <a:xfrm>
            <a:off x="4558191" y="5500852"/>
            <a:ext cx="2752927" cy="769441"/>
          </a:xfrm>
          <a:prstGeom prst="rect">
            <a:avLst/>
          </a:prstGeom>
          <a:noFill/>
        </p:spPr>
        <p:txBody>
          <a:bodyPr wrap="square">
            <a:spAutoFit/>
          </a:bodyPr>
          <a:lstStyle>
            <a:defPPr>
              <a:defRPr lang="en-US"/>
            </a:defPPr>
            <a:lvl1pPr>
              <a:defRPr sz="1467" u="sng">
                <a:ea typeface="Calibri" panose="020F0502020204030204" pitchFamily="34" charset="0"/>
              </a:defRPr>
            </a:lvl1pPr>
          </a:lstStyle>
          <a:p>
            <a:r>
              <a:rPr lang="en-US" sz="1100" dirty="0">
                <a:latin typeface="Arial" panose="020B0604020202020204" pitchFamily="34" charset="0"/>
                <a:cs typeface="Arial" panose="020B0604020202020204" pitchFamily="34" charset="0"/>
              </a:rPr>
              <a:t>Enagnon B. O. </a:t>
            </a:r>
            <a:r>
              <a:rPr lang="en-US" sz="1100" dirty="0" err="1">
                <a:latin typeface="Arial" panose="020B0604020202020204" pitchFamily="34" charset="0"/>
                <a:cs typeface="Arial" panose="020B0604020202020204" pitchFamily="34" charset="0"/>
              </a:rPr>
              <a:t>Ahouandjinou</a:t>
            </a:r>
            <a:endParaRPr lang="en-US" sz="1100" dirty="0">
              <a:latin typeface="Arial" panose="020B0604020202020204" pitchFamily="34" charset="0"/>
              <a:cs typeface="Arial" panose="020B0604020202020204" pitchFamily="34" charset="0"/>
            </a:endParaRPr>
          </a:p>
          <a:p>
            <a:r>
              <a:rPr lang="en-US" sz="1050" b="1" u="none" dirty="0">
                <a:latin typeface="Arial" panose="020B0604020202020204" pitchFamily="34" charset="0"/>
                <a:cs typeface="Arial" panose="020B0604020202020204" pitchFamily="34" charset="0"/>
              </a:rPr>
              <a:t>Climate change &amp; Human Habitat,</a:t>
            </a:r>
          </a:p>
          <a:p>
            <a:r>
              <a:rPr lang="en-US" sz="1050" b="1" u="none" dirty="0">
                <a:latin typeface="Arial" panose="020B0604020202020204" pitchFamily="34" charset="0"/>
                <a:cs typeface="Arial" panose="020B0604020202020204" pitchFamily="34" charset="0"/>
              </a:rPr>
              <a:t> Federal University of Technology Minna</a:t>
            </a:r>
          </a:p>
          <a:p>
            <a:r>
              <a:rPr lang="en-US" sz="1200" u="none" dirty="0">
                <a:solidFill>
                  <a:schemeClr val="accent1"/>
                </a:solidFill>
                <a:latin typeface="Arial" panose="020B0604020202020204" pitchFamily="34" charset="0"/>
                <a:cs typeface="Arial" panose="020B0604020202020204" pitchFamily="34" charset="0"/>
                <a:hlinkClick r:id="rId14">
                  <a:extLst>
                    <a:ext uri="{A12FA001-AC4F-418D-AE19-62706E023703}">
                      <ahyp:hlinkClr xmlns:ahyp="http://schemas.microsoft.com/office/drawing/2018/hyperlinkcolor" val="tx"/>
                    </a:ext>
                  </a:extLst>
                </a:hlinkClick>
              </a:rPr>
              <a:t>olienagnon@st.futminna.edu.ng</a:t>
            </a:r>
            <a:r>
              <a:rPr lang="en-US" sz="1200" u="none" dirty="0">
                <a:solidFill>
                  <a:schemeClr val="accent1"/>
                </a:solidFill>
                <a:latin typeface="Arial" panose="020B0604020202020204" pitchFamily="34" charset="0"/>
                <a:cs typeface="Arial" panose="020B0604020202020204" pitchFamily="34" charset="0"/>
              </a:rPr>
              <a:t> </a:t>
            </a:r>
            <a:endParaRPr lang="en-US" sz="1050" b="1" u="none"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B408C3EC-6297-D18D-1715-23A0C2D52CAF}"/>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186835" y="6420680"/>
            <a:ext cx="1099308" cy="29181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E7990082-C5B8-0CC5-1D9B-00F1D39CE52C}"/>
              </a:ext>
            </a:extLst>
          </p:cNvPr>
          <p:cNvPicPr>
            <a:picLocks noChangeAspect="1"/>
          </p:cNvPicPr>
          <p:nvPr/>
        </p:nvPicPr>
        <p:blipFill>
          <a:blip r:embed="rId16"/>
          <a:stretch>
            <a:fillRect/>
          </a:stretch>
        </p:blipFill>
        <p:spPr>
          <a:xfrm>
            <a:off x="5323666" y="6420680"/>
            <a:ext cx="831712" cy="341259"/>
          </a:xfrm>
          <a:prstGeom prst="rect">
            <a:avLst/>
          </a:prstGeom>
        </p:spPr>
      </p:pic>
    </p:spTree>
    <p:extLst>
      <p:ext uri="{BB962C8B-B14F-4D97-AF65-F5344CB8AC3E}">
        <p14:creationId xmlns:p14="http://schemas.microsoft.com/office/powerpoint/2010/main" val="41933877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4">
            <a:extLst>
              <a:ext uri="{FF2B5EF4-FFF2-40B4-BE49-F238E27FC236}">
                <a16:creationId xmlns:a16="http://schemas.microsoft.com/office/drawing/2014/main" id="{D583282F-E750-D866-9143-CD33E7977BCD}"/>
              </a:ext>
            </a:extLst>
          </p:cNvPr>
          <p:cNvSpPr txBox="1">
            <a:spLocks/>
          </p:cNvSpPr>
          <p:nvPr/>
        </p:nvSpPr>
        <p:spPr>
          <a:xfrm>
            <a:off x="0" y="-1"/>
            <a:ext cx="4334256" cy="6281929"/>
          </a:xfrm>
          <a:prstGeom prst="rect">
            <a:avLst/>
          </a:prstGeom>
          <a:solidFill>
            <a:srgbClr val="B250EE"/>
          </a:solidFill>
          <a:ln>
            <a:solidFill>
              <a:srgbClr val="CC66FF"/>
            </a:solidFill>
          </a:ln>
        </p:spPr>
        <p:txBody>
          <a:bodyPr vert="horz" lIns="52314" tIns="26157" rIns="52314" bIns="26157" rtlCol="0" anchor="ctr">
            <a:normAutofit fontScale="97500"/>
          </a:bodyPr>
          <a:lstStyle>
            <a:lvl1pPr algn="l" defTabSz="1598280" rtl="0" eaLnBrk="1" latinLnBrk="0" hangingPunct="1">
              <a:lnSpc>
                <a:spcPct val="90000"/>
              </a:lnSpc>
              <a:spcBef>
                <a:spcPct val="0"/>
              </a:spcBef>
              <a:buNone/>
              <a:defRPr sz="7691" kern="1200">
                <a:solidFill>
                  <a:schemeClr val="tx1"/>
                </a:solidFill>
                <a:latin typeface="+mj-lt"/>
                <a:ea typeface="+mj-ea"/>
                <a:cs typeface="+mj-cs"/>
              </a:defRPr>
            </a:lvl1pPr>
          </a:lstStyle>
          <a:p>
            <a:pPr algn="ctr"/>
            <a:br>
              <a:rPr lang="en-US" sz="4400" dirty="0">
                <a:solidFill>
                  <a:schemeClr val="bg1"/>
                </a:solidFill>
                <a:latin typeface="Arial" panose="020B0604020202020204" pitchFamily="34" charset="0"/>
                <a:cs typeface="Arial" panose="020B0604020202020204" pitchFamily="34" charset="0"/>
              </a:rPr>
            </a:br>
            <a:br>
              <a:rPr lang="en-US" sz="4400" dirty="0">
                <a:solidFill>
                  <a:schemeClr val="bg1"/>
                </a:solidFill>
                <a:latin typeface="Arial" panose="020B0604020202020204" pitchFamily="34" charset="0"/>
                <a:cs typeface="Arial" panose="020B0604020202020204" pitchFamily="34" charset="0"/>
              </a:rPr>
            </a:br>
            <a:endParaRPr lang="en-US" sz="4400" dirty="0">
              <a:solidFill>
                <a:schemeClr val="bg1"/>
              </a:solidFill>
            </a:endParaRPr>
          </a:p>
        </p:txBody>
      </p:sp>
      <p:sp>
        <p:nvSpPr>
          <p:cNvPr id="3" name="TextBox 2">
            <a:extLst>
              <a:ext uri="{FF2B5EF4-FFF2-40B4-BE49-F238E27FC236}">
                <a16:creationId xmlns:a16="http://schemas.microsoft.com/office/drawing/2014/main" id="{9F447866-0808-AD84-C537-95CCDBA45834}"/>
              </a:ext>
            </a:extLst>
          </p:cNvPr>
          <p:cNvSpPr txBox="1"/>
          <p:nvPr/>
        </p:nvSpPr>
        <p:spPr>
          <a:xfrm>
            <a:off x="25030" y="2134834"/>
            <a:ext cx="4089841" cy="954107"/>
          </a:xfrm>
          <a:prstGeom prst="rect">
            <a:avLst/>
          </a:prstGeom>
          <a:noFill/>
        </p:spPr>
        <p:txBody>
          <a:bodyPr wrap="square" rtlCol="0">
            <a:spAutoFit/>
          </a:bodyPr>
          <a:lstStyle/>
          <a:p>
            <a:pPr algn="ctr"/>
            <a:r>
              <a:rPr lang="en-US" b="1" u="sng" dirty="0">
                <a:solidFill>
                  <a:schemeClr val="bg2"/>
                </a:solidFill>
                <a:latin typeface="Arial" panose="020B0604020202020204" pitchFamily="34" charset="0"/>
                <a:ea typeface="Calibri" panose="020F0502020204030204" pitchFamily="34" charset="0"/>
                <a:cs typeface="Arial" panose="020B0604020202020204" pitchFamily="34" charset="0"/>
              </a:rPr>
              <a:t>Olivier AHOUANDJINOU</a:t>
            </a:r>
          </a:p>
          <a:p>
            <a:pPr algn="ctr"/>
            <a:endParaRPr lang="en-US" b="1" u="sng" dirty="0">
              <a:solidFill>
                <a:schemeClr val="bg2"/>
              </a:solidFill>
              <a:latin typeface="Arial" panose="020B0604020202020204" pitchFamily="34" charset="0"/>
              <a:ea typeface="Calibri" panose="020F0502020204030204" pitchFamily="34" charset="0"/>
              <a:cs typeface="Arial" panose="020B0604020202020204" pitchFamily="34" charset="0"/>
            </a:endParaRPr>
          </a:p>
          <a:p>
            <a:pPr algn="ctr"/>
            <a:r>
              <a:rPr lang="en-US" sz="1400" dirty="0">
                <a:solidFill>
                  <a:schemeClr val="bg2"/>
                </a:solidFill>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olienagnon@st.futminna.edu.ng</a:t>
            </a:r>
            <a:endParaRPr lang="en-US" sz="1400" dirty="0">
              <a:solidFill>
                <a:schemeClr val="bg2"/>
              </a:solidFill>
              <a:latin typeface="Arial" panose="020B0604020202020204" pitchFamily="34" charset="0"/>
              <a:ea typeface="Calibri" panose="020F0502020204030204" pitchFamily="34" charset="0"/>
              <a:cs typeface="Arial" panose="020B0604020202020204" pitchFamily="34" charset="0"/>
            </a:endParaRPr>
          </a:p>
          <a:p>
            <a:pPr algn="ctr"/>
            <a:endParaRPr lang="en-US" sz="600" dirty="0">
              <a:latin typeface="Arial" panose="020B0604020202020204" pitchFamily="34" charset="0"/>
              <a:cs typeface="Arial" panose="020B0604020202020204" pitchFamily="34" charset="0"/>
            </a:endParaRPr>
          </a:p>
        </p:txBody>
      </p:sp>
      <p:sp>
        <p:nvSpPr>
          <p:cNvPr id="8" name="Date Placeholder 7">
            <a:extLst>
              <a:ext uri="{FF2B5EF4-FFF2-40B4-BE49-F238E27FC236}">
                <a16:creationId xmlns:a16="http://schemas.microsoft.com/office/drawing/2014/main" id="{06C42BDB-675A-9D8D-8293-72F91F2E9FED}"/>
              </a:ext>
            </a:extLst>
          </p:cNvPr>
          <p:cNvSpPr>
            <a:spLocks noGrp="1"/>
          </p:cNvSpPr>
          <p:nvPr>
            <p:ph type="dt" sz="half" idx="10"/>
          </p:nvPr>
        </p:nvSpPr>
        <p:spPr/>
        <p:txBody>
          <a:bodyPr/>
          <a:lstStyle/>
          <a:p>
            <a:fld id="{43C4872B-6AA2-4F60-8839-8211D291261F}" type="datetime1">
              <a:rPr lang="en-GB" smtClean="0"/>
              <a:t>21/05/2025</a:t>
            </a:fld>
            <a:endParaRPr lang="en-GB"/>
          </a:p>
        </p:txBody>
      </p:sp>
      <p:sp>
        <p:nvSpPr>
          <p:cNvPr id="12" name="Slide Number Placeholder 11">
            <a:extLst>
              <a:ext uri="{FF2B5EF4-FFF2-40B4-BE49-F238E27FC236}">
                <a16:creationId xmlns:a16="http://schemas.microsoft.com/office/drawing/2014/main" id="{C6FF5287-31A2-8561-625C-9B9828BA79AB}"/>
              </a:ext>
            </a:extLst>
          </p:cNvPr>
          <p:cNvSpPr>
            <a:spLocks noGrp="1"/>
          </p:cNvSpPr>
          <p:nvPr>
            <p:ph type="sldNum" sz="quarter" idx="12"/>
          </p:nvPr>
        </p:nvSpPr>
        <p:spPr/>
        <p:txBody>
          <a:bodyPr/>
          <a:lstStyle/>
          <a:p>
            <a:fld id="{EFC5ECB3-74C9-42D4-BAE2-076E8B5EC5AF}" type="slidenum">
              <a:rPr lang="en-GB" smtClean="0"/>
              <a:t>38</a:t>
            </a:fld>
            <a:endParaRPr lang="en-GB"/>
          </a:p>
        </p:txBody>
      </p:sp>
      <p:pic>
        <p:nvPicPr>
          <p:cNvPr id="14" name="Picture 13">
            <a:extLst>
              <a:ext uri="{FF2B5EF4-FFF2-40B4-BE49-F238E27FC236}">
                <a16:creationId xmlns:a16="http://schemas.microsoft.com/office/drawing/2014/main" id="{8256D601-DE3B-8C41-9E09-60E6384DFAF6}"/>
              </a:ext>
            </a:extLst>
          </p:cNvPr>
          <p:cNvPicPr>
            <a:picLocks noChangeAspect="1"/>
          </p:cNvPicPr>
          <p:nvPr/>
        </p:nvPicPr>
        <p:blipFill>
          <a:blip r:embed="rId3"/>
          <a:stretch>
            <a:fillRect/>
          </a:stretch>
        </p:blipFill>
        <p:spPr>
          <a:xfrm>
            <a:off x="4792822" y="6420680"/>
            <a:ext cx="459064" cy="401681"/>
          </a:xfrm>
          <a:prstGeom prst="rect">
            <a:avLst/>
          </a:prstGeom>
        </p:spPr>
      </p:pic>
      <p:pic>
        <p:nvPicPr>
          <p:cNvPr id="15" name="Picture 14">
            <a:extLst>
              <a:ext uri="{FF2B5EF4-FFF2-40B4-BE49-F238E27FC236}">
                <a16:creationId xmlns:a16="http://schemas.microsoft.com/office/drawing/2014/main" id="{A820AF98-84D6-A1F5-BCF4-4D59C06B6D67}"/>
              </a:ext>
            </a:extLst>
          </p:cNvPr>
          <p:cNvPicPr>
            <a:picLocks noChangeAspect="1"/>
          </p:cNvPicPr>
          <p:nvPr/>
        </p:nvPicPr>
        <p:blipFill>
          <a:blip r:embed="rId4"/>
          <a:stretch>
            <a:fillRect/>
          </a:stretch>
        </p:blipFill>
        <p:spPr>
          <a:xfrm>
            <a:off x="8221093" y="6653829"/>
            <a:ext cx="922907" cy="168531"/>
          </a:xfrm>
          <a:prstGeom prst="rect">
            <a:avLst/>
          </a:prstGeom>
        </p:spPr>
      </p:pic>
      <p:sp>
        <p:nvSpPr>
          <p:cNvPr id="5" name="TextBox 4">
            <a:extLst>
              <a:ext uri="{FF2B5EF4-FFF2-40B4-BE49-F238E27FC236}">
                <a16:creationId xmlns:a16="http://schemas.microsoft.com/office/drawing/2014/main" id="{B24D324C-FC8F-40A1-D044-0ED21BF29805}"/>
              </a:ext>
            </a:extLst>
          </p:cNvPr>
          <p:cNvSpPr txBox="1"/>
          <p:nvPr/>
        </p:nvSpPr>
        <p:spPr>
          <a:xfrm>
            <a:off x="1582546" y="5023765"/>
            <a:ext cx="2695265" cy="707886"/>
          </a:xfrm>
          <a:prstGeom prst="rect">
            <a:avLst/>
          </a:prstGeom>
          <a:noFill/>
        </p:spPr>
        <p:txBody>
          <a:bodyPr wrap="square" rtlCol="0">
            <a:spAutoFit/>
          </a:bodyPr>
          <a:lstStyle/>
          <a:p>
            <a:r>
              <a:rPr lang="en-US" sz="1400" b="1" dirty="0">
                <a:solidFill>
                  <a:schemeClr val="bg2"/>
                </a:solidFill>
                <a:latin typeface="Arial" panose="020B0604020202020204" pitchFamily="34" charset="0"/>
                <a:ea typeface="Calibri" panose="020F0502020204030204" pitchFamily="34" charset="0"/>
                <a:cs typeface="Arial" panose="020B0604020202020204" pitchFamily="34" charset="0"/>
              </a:rPr>
              <a:t>Federal University of Technology Minna</a:t>
            </a:r>
          </a:p>
          <a:p>
            <a:endParaRPr lang="en-US" sz="1200" b="1" u="sng" dirty="0">
              <a:solidFill>
                <a:schemeClr val="bg2"/>
              </a:solidFill>
              <a:latin typeface="Arial" panose="020B0604020202020204" pitchFamily="34" charset="0"/>
              <a:ea typeface="Calibri" panose="020F0502020204030204" pitchFamily="34" charset="0"/>
              <a:cs typeface="Arial" panose="020B0604020202020204" pitchFamily="34" charset="0"/>
            </a:endParaRPr>
          </a:p>
        </p:txBody>
      </p:sp>
      <p:cxnSp>
        <p:nvCxnSpPr>
          <p:cNvPr id="11" name="Straight Connector 10">
            <a:extLst>
              <a:ext uri="{FF2B5EF4-FFF2-40B4-BE49-F238E27FC236}">
                <a16:creationId xmlns:a16="http://schemas.microsoft.com/office/drawing/2014/main" id="{A84D77DF-9628-0A4C-ADA1-70CABFEA62D0}"/>
              </a:ext>
            </a:extLst>
          </p:cNvPr>
          <p:cNvCxnSpPr/>
          <p:nvPr/>
        </p:nvCxnSpPr>
        <p:spPr>
          <a:xfrm>
            <a:off x="924284" y="5705651"/>
            <a:ext cx="2699449" cy="0"/>
          </a:xfrm>
          <a:prstGeom prst="line">
            <a:avLst/>
          </a:prstGeom>
          <a:ln w="285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7CB1AAF8-971A-351F-D257-96144F2F55F5}"/>
              </a:ext>
            </a:extLst>
          </p:cNvPr>
          <p:cNvSpPr txBox="1"/>
          <p:nvPr/>
        </p:nvSpPr>
        <p:spPr>
          <a:xfrm>
            <a:off x="833972" y="5719923"/>
            <a:ext cx="2880072" cy="307777"/>
          </a:xfrm>
          <a:prstGeom prst="rect">
            <a:avLst/>
          </a:prstGeom>
          <a:noFill/>
        </p:spPr>
        <p:txBody>
          <a:bodyPr wrap="square" rtlCol="0">
            <a:spAutoFit/>
          </a:bodyPr>
          <a:lstStyle/>
          <a:p>
            <a:r>
              <a:rPr lang="en-US" sz="1400" dirty="0">
                <a:solidFill>
                  <a:schemeClr val="bg1">
                    <a:lumMod val="95000"/>
                  </a:schemeClr>
                </a:solidFill>
                <a:latin typeface="Arial" panose="020B0604020202020204" pitchFamily="34" charset="0"/>
                <a:cs typeface="Arial" panose="020B0604020202020204" pitchFamily="34" charset="0"/>
              </a:rPr>
              <a:t>Climate change &amp; Human Habitat</a:t>
            </a:r>
          </a:p>
        </p:txBody>
      </p:sp>
      <p:pic>
        <p:nvPicPr>
          <p:cNvPr id="17" name="Picture 16">
            <a:extLst>
              <a:ext uri="{FF2B5EF4-FFF2-40B4-BE49-F238E27FC236}">
                <a16:creationId xmlns:a16="http://schemas.microsoft.com/office/drawing/2014/main" id="{63706D1B-2821-1038-035B-EC1DB23CD38E}"/>
              </a:ext>
            </a:extLst>
          </p:cNvPr>
          <p:cNvPicPr>
            <a:picLocks noChangeAspect="1"/>
          </p:cNvPicPr>
          <p:nvPr/>
        </p:nvPicPr>
        <p:blipFill rotWithShape="1">
          <a:blip r:embed="rId5">
            <a:extLst>
              <a:ext uri="{28A0092B-C50C-407E-A947-70E740481C1C}">
                <a14:useLocalDpi xmlns:a14="http://schemas.microsoft.com/office/drawing/2010/main" val="0"/>
              </a:ext>
            </a:extLst>
          </a:blip>
          <a:srcRect r="52600"/>
          <a:stretch/>
        </p:blipFill>
        <p:spPr>
          <a:xfrm>
            <a:off x="4334256" y="0"/>
            <a:ext cx="4828148" cy="6281928"/>
          </a:xfrm>
          <a:prstGeom prst="rect">
            <a:avLst/>
          </a:prstGeom>
        </p:spPr>
      </p:pic>
      <p:pic>
        <p:nvPicPr>
          <p:cNvPr id="2" name="Picture 1">
            <a:extLst>
              <a:ext uri="{FF2B5EF4-FFF2-40B4-BE49-F238E27FC236}">
                <a16:creationId xmlns:a16="http://schemas.microsoft.com/office/drawing/2014/main" id="{F873C6D3-326E-E8C5-1D63-759ED51DCD35}"/>
              </a:ext>
            </a:extLst>
          </p:cNvPr>
          <p:cNvPicPr>
            <a:picLocks noChangeAspect="1"/>
          </p:cNvPicPr>
          <p:nvPr/>
        </p:nvPicPr>
        <p:blipFill rotWithShape="1">
          <a:blip r:embed="rId6">
            <a:alphaModFix amt="70000"/>
            <a:extLst>
              <a:ext uri="{28A0092B-C50C-407E-A947-70E740481C1C}">
                <a14:useLocalDpi xmlns:a14="http://schemas.microsoft.com/office/drawing/2010/main" val="0"/>
              </a:ext>
            </a:extLst>
          </a:blip>
          <a:srcRect l="16618" t="1" r="9264" b="-1"/>
          <a:stretch/>
        </p:blipFill>
        <p:spPr>
          <a:xfrm>
            <a:off x="971550" y="4994140"/>
            <a:ext cx="685800" cy="674299"/>
          </a:xfrm>
          <a:prstGeom prst="rect">
            <a:avLst/>
          </a:prstGeom>
        </p:spPr>
      </p:pic>
      <p:pic>
        <p:nvPicPr>
          <p:cNvPr id="4" name="Picture 2">
            <a:extLst>
              <a:ext uri="{FF2B5EF4-FFF2-40B4-BE49-F238E27FC236}">
                <a16:creationId xmlns:a16="http://schemas.microsoft.com/office/drawing/2014/main" id="{31A2E08D-C9D6-C83B-74C8-925EB7442CD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86835" y="6420680"/>
            <a:ext cx="1099308" cy="29181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583C74BE-84E9-9DA4-598D-C88FF6317D4F}"/>
              </a:ext>
            </a:extLst>
          </p:cNvPr>
          <p:cNvPicPr>
            <a:picLocks noChangeAspect="1"/>
          </p:cNvPicPr>
          <p:nvPr/>
        </p:nvPicPr>
        <p:blipFill>
          <a:blip r:embed="rId8"/>
          <a:stretch>
            <a:fillRect/>
          </a:stretch>
        </p:blipFill>
        <p:spPr>
          <a:xfrm>
            <a:off x="5323666" y="6420680"/>
            <a:ext cx="831712" cy="341259"/>
          </a:xfrm>
          <a:prstGeom prst="rect">
            <a:avLst/>
          </a:prstGeom>
        </p:spPr>
      </p:pic>
    </p:spTree>
    <p:extLst>
      <p:ext uri="{BB962C8B-B14F-4D97-AF65-F5344CB8AC3E}">
        <p14:creationId xmlns:p14="http://schemas.microsoft.com/office/powerpoint/2010/main" val="3847111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194FFC-0052-FDC9-537A-8B91E32A485D}"/>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1C49A76A-5F55-571D-54A9-D32A6ED21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4582" y="6423566"/>
            <a:ext cx="553910" cy="403663"/>
          </a:xfrm>
          <a:prstGeom prst="rect">
            <a:avLst/>
          </a:prstGeom>
        </p:spPr>
      </p:pic>
      <p:sp>
        <p:nvSpPr>
          <p:cNvPr id="3" name="Date Placeholder 2">
            <a:extLst>
              <a:ext uri="{FF2B5EF4-FFF2-40B4-BE49-F238E27FC236}">
                <a16:creationId xmlns:a16="http://schemas.microsoft.com/office/drawing/2014/main" id="{6612A89D-7D77-B1ED-2B78-3AF703E6DD52}"/>
              </a:ext>
            </a:extLst>
          </p:cNvPr>
          <p:cNvSpPr>
            <a:spLocks noGrp="1"/>
          </p:cNvSpPr>
          <p:nvPr>
            <p:ph type="dt" sz="half" idx="10"/>
          </p:nvPr>
        </p:nvSpPr>
        <p:spPr/>
        <p:txBody>
          <a:bodyPr/>
          <a:lstStyle/>
          <a:p>
            <a:fld id="{838E5FB3-F5A6-410B-9EA2-3016F40625FD}" type="datetime1">
              <a:rPr lang="en-GB" smtClean="0"/>
              <a:t>21/05/2025</a:t>
            </a:fld>
            <a:endParaRPr lang="en-GB"/>
          </a:p>
        </p:txBody>
      </p:sp>
      <p:sp>
        <p:nvSpPr>
          <p:cNvPr id="8" name="Slide Number Placeholder 7">
            <a:extLst>
              <a:ext uri="{FF2B5EF4-FFF2-40B4-BE49-F238E27FC236}">
                <a16:creationId xmlns:a16="http://schemas.microsoft.com/office/drawing/2014/main" id="{1C9B5A4C-B871-A5CF-AC40-BF0B69D7D12C}"/>
              </a:ext>
            </a:extLst>
          </p:cNvPr>
          <p:cNvSpPr>
            <a:spLocks noGrp="1"/>
          </p:cNvSpPr>
          <p:nvPr>
            <p:ph type="sldNum" sz="quarter" idx="12"/>
          </p:nvPr>
        </p:nvSpPr>
        <p:spPr/>
        <p:txBody>
          <a:bodyPr/>
          <a:lstStyle/>
          <a:p>
            <a:fld id="{EFC5ECB3-74C9-42D4-BAE2-076E8B5EC5AF}" type="slidenum">
              <a:rPr lang="en-GB" smtClean="0"/>
              <a:t>4</a:t>
            </a:fld>
            <a:endParaRPr lang="en-GB"/>
          </a:p>
        </p:txBody>
      </p:sp>
      <p:pic>
        <p:nvPicPr>
          <p:cNvPr id="9" name="Picture 8">
            <a:extLst>
              <a:ext uri="{FF2B5EF4-FFF2-40B4-BE49-F238E27FC236}">
                <a16:creationId xmlns:a16="http://schemas.microsoft.com/office/drawing/2014/main" id="{D443E7BB-CDC9-D12E-CF8A-D92B08865110}"/>
              </a:ext>
            </a:extLst>
          </p:cNvPr>
          <p:cNvPicPr>
            <a:picLocks noChangeAspect="1"/>
          </p:cNvPicPr>
          <p:nvPr/>
        </p:nvPicPr>
        <p:blipFill>
          <a:blip r:embed="rId3"/>
          <a:stretch>
            <a:fillRect/>
          </a:stretch>
        </p:blipFill>
        <p:spPr>
          <a:xfrm>
            <a:off x="4792822" y="6420680"/>
            <a:ext cx="459064" cy="401681"/>
          </a:xfrm>
          <a:prstGeom prst="rect">
            <a:avLst/>
          </a:prstGeom>
        </p:spPr>
      </p:pic>
      <p:pic>
        <p:nvPicPr>
          <p:cNvPr id="10" name="Picture 9">
            <a:extLst>
              <a:ext uri="{FF2B5EF4-FFF2-40B4-BE49-F238E27FC236}">
                <a16:creationId xmlns:a16="http://schemas.microsoft.com/office/drawing/2014/main" id="{2D5D7F4D-79EB-DC13-F601-3DDED4CC0DB3}"/>
              </a:ext>
            </a:extLst>
          </p:cNvPr>
          <p:cNvPicPr>
            <a:picLocks noChangeAspect="1"/>
          </p:cNvPicPr>
          <p:nvPr/>
        </p:nvPicPr>
        <p:blipFill>
          <a:blip r:embed="rId4"/>
          <a:stretch>
            <a:fillRect/>
          </a:stretch>
        </p:blipFill>
        <p:spPr>
          <a:xfrm>
            <a:off x="8221093" y="6653829"/>
            <a:ext cx="922907" cy="168531"/>
          </a:xfrm>
          <a:prstGeom prst="rect">
            <a:avLst/>
          </a:prstGeom>
        </p:spPr>
      </p:pic>
      <p:pic>
        <p:nvPicPr>
          <p:cNvPr id="23" name="Picture 22">
            <a:extLst>
              <a:ext uri="{FF2B5EF4-FFF2-40B4-BE49-F238E27FC236}">
                <a16:creationId xmlns:a16="http://schemas.microsoft.com/office/drawing/2014/main" id="{99DE1161-3A0C-54F2-E793-6B812C4FBA5E}"/>
              </a:ext>
            </a:extLst>
          </p:cNvPr>
          <p:cNvPicPr>
            <a:picLocks noChangeAspect="1"/>
          </p:cNvPicPr>
          <p:nvPr/>
        </p:nvPicPr>
        <p:blipFill>
          <a:blip r:embed="rId5"/>
          <a:srcRect r="1871" b="40045"/>
          <a:stretch/>
        </p:blipFill>
        <p:spPr>
          <a:xfrm>
            <a:off x="5273607" y="2504923"/>
            <a:ext cx="3548846" cy="1848154"/>
          </a:xfrm>
          <a:prstGeom prst="rect">
            <a:avLst/>
          </a:prstGeom>
        </p:spPr>
      </p:pic>
      <p:pic>
        <p:nvPicPr>
          <p:cNvPr id="5" name="Picture 4">
            <a:extLst>
              <a:ext uri="{FF2B5EF4-FFF2-40B4-BE49-F238E27FC236}">
                <a16:creationId xmlns:a16="http://schemas.microsoft.com/office/drawing/2014/main" id="{F1E467C8-40AB-F9FF-66EC-5AF24A708DB5}"/>
              </a:ext>
            </a:extLst>
          </p:cNvPr>
          <p:cNvPicPr>
            <a:picLocks noChangeAspect="1"/>
          </p:cNvPicPr>
          <p:nvPr/>
        </p:nvPicPr>
        <p:blipFill>
          <a:blip r:embed="rId6"/>
          <a:stretch>
            <a:fillRect/>
          </a:stretch>
        </p:blipFill>
        <p:spPr>
          <a:xfrm>
            <a:off x="3063751" y="1547898"/>
            <a:ext cx="2133955" cy="4007318"/>
          </a:xfrm>
          <a:prstGeom prst="rect">
            <a:avLst/>
          </a:prstGeom>
        </p:spPr>
      </p:pic>
      <p:pic>
        <p:nvPicPr>
          <p:cNvPr id="12" name="Picture 11">
            <a:extLst>
              <a:ext uri="{FF2B5EF4-FFF2-40B4-BE49-F238E27FC236}">
                <a16:creationId xmlns:a16="http://schemas.microsoft.com/office/drawing/2014/main" id="{81DBABD6-3D2A-34A4-B962-641421AD78E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1546" y="1467289"/>
            <a:ext cx="2666304" cy="4168536"/>
          </a:xfrm>
          <a:prstGeom prst="rect">
            <a:avLst/>
          </a:prstGeom>
        </p:spPr>
      </p:pic>
      <p:pic>
        <p:nvPicPr>
          <p:cNvPr id="4" name="Picture 2">
            <a:extLst>
              <a:ext uri="{FF2B5EF4-FFF2-40B4-BE49-F238E27FC236}">
                <a16:creationId xmlns:a16="http://schemas.microsoft.com/office/drawing/2014/main" id="{6BED4A92-BF87-3A5B-E4F8-09B7E1CFB17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86835" y="6420680"/>
            <a:ext cx="1099308" cy="29181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F9553CA5-5C7E-2859-3034-BA513AA65A63}"/>
              </a:ext>
            </a:extLst>
          </p:cNvPr>
          <p:cNvPicPr>
            <a:picLocks noChangeAspect="1"/>
          </p:cNvPicPr>
          <p:nvPr/>
        </p:nvPicPr>
        <p:blipFill>
          <a:blip r:embed="rId9"/>
          <a:stretch>
            <a:fillRect/>
          </a:stretch>
        </p:blipFill>
        <p:spPr>
          <a:xfrm>
            <a:off x="5323666" y="6420680"/>
            <a:ext cx="831712" cy="341259"/>
          </a:xfrm>
          <a:prstGeom prst="rect">
            <a:avLst/>
          </a:prstGeom>
        </p:spPr>
      </p:pic>
      <p:pic>
        <p:nvPicPr>
          <p:cNvPr id="11" name="Picture 10">
            <a:extLst>
              <a:ext uri="{FF2B5EF4-FFF2-40B4-BE49-F238E27FC236}">
                <a16:creationId xmlns:a16="http://schemas.microsoft.com/office/drawing/2014/main" id="{6179C225-7BE2-891A-1E0E-428E861274F3}"/>
              </a:ext>
            </a:extLst>
          </p:cNvPr>
          <p:cNvPicPr>
            <a:picLocks noChangeAspect="1"/>
          </p:cNvPicPr>
          <p:nvPr/>
        </p:nvPicPr>
        <p:blipFill>
          <a:blip r:embed="rId10"/>
          <a:stretch>
            <a:fillRect/>
          </a:stretch>
        </p:blipFill>
        <p:spPr>
          <a:xfrm>
            <a:off x="1846559" y="221199"/>
            <a:ext cx="4248529" cy="1165481"/>
          </a:xfrm>
          <a:prstGeom prst="rect">
            <a:avLst/>
          </a:prstGeom>
        </p:spPr>
      </p:pic>
    </p:spTree>
    <p:extLst>
      <p:ext uri="{BB962C8B-B14F-4D97-AF65-F5344CB8AC3E}">
        <p14:creationId xmlns:p14="http://schemas.microsoft.com/office/powerpoint/2010/main" val="24241027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F603F15-0338-B257-D0FC-22FB82EB1B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4582" y="6423566"/>
            <a:ext cx="553910" cy="403663"/>
          </a:xfrm>
          <a:prstGeom prst="rect">
            <a:avLst/>
          </a:prstGeom>
        </p:spPr>
      </p:pic>
      <p:sp>
        <p:nvSpPr>
          <p:cNvPr id="3" name="Date Placeholder 2">
            <a:extLst>
              <a:ext uri="{FF2B5EF4-FFF2-40B4-BE49-F238E27FC236}">
                <a16:creationId xmlns:a16="http://schemas.microsoft.com/office/drawing/2014/main" id="{E8876D2E-8E4F-D6DD-90FA-4C0CF83F38FD}"/>
              </a:ext>
            </a:extLst>
          </p:cNvPr>
          <p:cNvSpPr>
            <a:spLocks noGrp="1"/>
          </p:cNvSpPr>
          <p:nvPr>
            <p:ph type="dt" sz="half" idx="10"/>
          </p:nvPr>
        </p:nvSpPr>
        <p:spPr/>
        <p:txBody>
          <a:bodyPr/>
          <a:lstStyle/>
          <a:p>
            <a:fld id="{838E5FB3-F5A6-410B-9EA2-3016F40625FD}" type="datetime1">
              <a:rPr lang="en-GB" smtClean="0"/>
              <a:t>21/05/2025</a:t>
            </a:fld>
            <a:endParaRPr lang="en-GB"/>
          </a:p>
        </p:txBody>
      </p:sp>
      <p:sp>
        <p:nvSpPr>
          <p:cNvPr id="8" name="Slide Number Placeholder 7">
            <a:extLst>
              <a:ext uri="{FF2B5EF4-FFF2-40B4-BE49-F238E27FC236}">
                <a16:creationId xmlns:a16="http://schemas.microsoft.com/office/drawing/2014/main" id="{A9E9C13D-D2AE-4DBD-1CA5-66FFB9B47959}"/>
              </a:ext>
            </a:extLst>
          </p:cNvPr>
          <p:cNvSpPr>
            <a:spLocks noGrp="1"/>
          </p:cNvSpPr>
          <p:nvPr>
            <p:ph type="sldNum" sz="quarter" idx="12"/>
          </p:nvPr>
        </p:nvSpPr>
        <p:spPr/>
        <p:txBody>
          <a:bodyPr/>
          <a:lstStyle/>
          <a:p>
            <a:fld id="{EFC5ECB3-74C9-42D4-BAE2-076E8B5EC5AF}" type="slidenum">
              <a:rPr lang="en-GB" smtClean="0"/>
              <a:t>5</a:t>
            </a:fld>
            <a:endParaRPr lang="en-GB"/>
          </a:p>
        </p:txBody>
      </p:sp>
      <p:pic>
        <p:nvPicPr>
          <p:cNvPr id="9" name="Picture 8">
            <a:extLst>
              <a:ext uri="{FF2B5EF4-FFF2-40B4-BE49-F238E27FC236}">
                <a16:creationId xmlns:a16="http://schemas.microsoft.com/office/drawing/2014/main" id="{9C04C5CA-8FF1-C637-2CA4-A58E4B254698}"/>
              </a:ext>
            </a:extLst>
          </p:cNvPr>
          <p:cNvPicPr>
            <a:picLocks noChangeAspect="1"/>
          </p:cNvPicPr>
          <p:nvPr/>
        </p:nvPicPr>
        <p:blipFill>
          <a:blip r:embed="rId3"/>
          <a:stretch>
            <a:fillRect/>
          </a:stretch>
        </p:blipFill>
        <p:spPr>
          <a:xfrm>
            <a:off x="4792822" y="6420680"/>
            <a:ext cx="459064" cy="401681"/>
          </a:xfrm>
          <a:prstGeom prst="rect">
            <a:avLst/>
          </a:prstGeom>
        </p:spPr>
      </p:pic>
      <p:pic>
        <p:nvPicPr>
          <p:cNvPr id="10" name="Picture 9">
            <a:extLst>
              <a:ext uri="{FF2B5EF4-FFF2-40B4-BE49-F238E27FC236}">
                <a16:creationId xmlns:a16="http://schemas.microsoft.com/office/drawing/2014/main" id="{D7A9EC0D-A112-8A4C-E828-31903F22AFF9}"/>
              </a:ext>
            </a:extLst>
          </p:cNvPr>
          <p:cNvPicPr>
            <a:picLocks noChangeAspect="1"/>
          </p:cNvPicPr>
          <p:nvPr/>
        </p:nvPicPr>
        <p:blipFill>
          <a:blip r:embed="rId4"/>
          <a:stretch>
            <a:fillRect/>
          </a:stretch>
        </p:blipFill>
        <p:spPr>
          <a:xfrm>
            <a:off x="8221093" y="6653829"/>
            <a:ext cx="922907" cy="168531"/>
          </a:xfrm>
          <a:prstGeom prst="rect">
            <a:avLst/>
          </a:prstGeom>
        </p:spPr>
      </p:pic>
      <p:pic>
        <p:nvPicPr>
          <p:cNvPr id="1026" name="Picture 2">
            <a:extLst>
              <a:ext uri="{FF2B5EF4-FFF2-40B4-BE49-F238E27FC236}">
                <a16:creationId xmlns:a16="http://schemas.microsoft.com/office/drawing/2014/main" id="{959BB240-3E90-3DFE-2F77-5640E256E8D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8650" y="3004557"/>
            <a:ext cx="3797820" cy="307163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E1E5799-2643-3108-1834-7BECF766B768}"/>
              </a:ext>
            </a:extLst>
          </p:cNvPr>
          <p:cNvSpPr txBox="1"/>
          <p:nvPr/>
        </p:nvSpPr>
        <p:spPr>
          <a:xfrm>
            <a:off x="2377151" y="5282319"/>
            <a:ext cx="1301085" cy="200055"/>
          </a:xfrm>
          <a:prstGeom prst="rect">
            <a:avLst/>
          </a:prstGeom>
          <a:noFill/>
        </p:spPr>
        <p:txBody>
          <a:bodyPr wrap="square">
            <a:spAutoFit/>
          </a:bodyPr>
          <a:lstStyle/>
          <a:p>
            <a:pPr algn="l"/>
            <a:r>
              <a:rPr lang="en-US" sz="700" b="0" i="0" u="sng" dirty="0">
                <a:solidFill>
                  <a:srgbClr val="525254"/>
                </a:solidFill>
                <a:effectLst/>
                <a:highlight>
                  <a:srgbClr val="FFFFFF"/>
                </a:highlight>
                <a:latin typeface="Arial" panose="020B0604020202020204" pitchFamily="34" charset="0"/>
                <a:cs typeface="Arial" panose="020B0604020202020204" pitchFamily="34" charset="0"/>
                <a:hlinkClick r:id="rId6"/>
              </a:rPr>
              <a:t>10.1002/ppp3.10518</a:t>
            </a:r>
            <a:endParaRPr lang="en-US" sz="700" b="0" i="0" dirty="0">
              <a:solidFill>
                <a:srgbClr val="525254"/>
              </a:solidFill>
              <a:effectLst/>
              <a:highlight>
                <a:srgbClr val="FFFFFF"/>
              </a:highlight>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E3D63BC8-7F32-C2E1-BF35-28140AF4D07F}"/>
              </a:ext>
            </a:extLst>
          </p:cNvPr>
          <p:cNvPicPr>
            <a:picLocks noChangeAspect="1"/>
          </p:cNvPicPr>
          <p:nvPr/>
        </p:nvPicPr>
        <p:blipFill>
          <a:blip r:embed="rId7"/>
          <a:stretch>
            <a:fillRect/>
          </a:stretch>
        </p:blipFill>
        <p:spPr>
          <a:xfrm>
            <a:off x="4734905" y="3647583"/>
            <a:ext cx="3787005" cy="2428085"/>
          </a:xfrm>
          <a:prstGeom prst="rect">
            <a:avLst/>
          </a:prstGeom>
        </p:spPr>
      </p:pic>
      <p:pic>
        <p:nvPicPr>
          <p:cNvPr id="11" name="Picture 2" descr="Graphic illustrating the benefits of drought tolerant trees, detailing US water consumption for lawns and trees, costs of lawn irrigation systems, and the advantages of xeriscaping as a solution.">
            <a:extLst>
              <a:ext uri="{FF2B5EF4-FFF2-40B4-BE49-F238E27FC236}">
                <a16:creationId xmlns:a16="http://schemas.microsoft.com/office/drawing/2014/main" id="{717D28E9-3287-B4CA-BE95-B63CC67851B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39352" y="416847"/>
            <a:ext cx="3667483" cy="294165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4CAEE6EE-F380-7F05-F14A-8CFAE9EDC858}"/>
              </a:ext>
            </a:extLst>
          </p:cNvPr>
          <p:cNvSpPr txBox="1"/>
          <p:nvPr/>
        </p:nvSpPr>
        <p:spPr>
          <a:xfrm>
            <a:off x="5135111" y="3432139"/>
            <a:ext cx="2957503" cy="215444"/>
          </a:xfrm>
          <a:prstGeom prst="rect">
            <a:avLst/>
          </a:prstGeom>
          <a:noFill/>
        </p:spPr>
        <p:txBody>
          <a:bodyPr wrap="square">
            <a:spAutoFit/>
          </a:bodyPr>
          <a:lstStyle/>
          <a:p>
            <a:r>
              <a:rPr lang="en-US" sz="800" dirty="0">
                <a:latin typeface="Arial" panose="020B0604020202020204" pitchFamily="34" charset="0"/>
                <a:cs typeface="Arial" panose="020B0604020202020204" pitchFamily="34" charset="0"/>
                <a:hlinkClick r:id="rId9"/>
              </a:rPr>
              <a:t>https://8billiontrees.com/gardening/drought-tolerant-trees/</a:t>
            </a:r>
            <a:r>
              <a:rPr lang="en-US" sz="800" dirty="0">
                <a:latin typeface="Arial" panose="020B0604020202020204" pitchFamily="34" charset="0"/>
                <a:cs typeface="Arial" panose="020B0604020202020204" pitchFamily="34" charset="0"/>
              </a:rPr>
              <a:t> </a:t>
            </a:r>
          </a:p>
        </p:txBody>
      </p:sp>
      <p:grpSp>
        <p:nvGrpSpPr>
          <p:cNvPr id="18" name="Group 17">
            <a:extLst>
              <a:ext uri="{FF2B5EF4-FFF2-40B4-BE49-F238E27FC236}">
                <a16:creationId xmlns:a16="http://schemas.microsoft.com/office/drawing/2014/main" id="{99AB467D-2C4A-80F0-10A4-7D8308178CCD}"/>
              </a:ext>
            </a:extLst>
          </p:cNvPr>
          <p:cNvGrpSpPr/>
          <p:nvPr/>
        </p:nvGrpSpPr>
        <p:grpSpPr>
          <a:xfrm>
            <a:off x="637165" y="502305"/>
            <a:ext cx="4155657" cy="2428401"/>
            <a:chOff x="824385" y="287626"/>
            <a:chExt cx="3436897" cy="2570986"/>
          </a:xfrm>
        </p:grpSpPr>
        <p:pic>
          <p:nvPicPr>
            <p:cNvPr id="5" name="Picture 4">
              <a:extLst>
                <a:ext uri="{FF2B5EF4-FFF2-40B4-BE49-F238E27FC236}">
                  <a16:creationId xmlns:a16="http://schemas.microsoft.com/office/drawing/2014/main" id="{EA760765-BE8C-73D2-CB95-31E54F39B4C9}"/>
                </a:ext>
              </a:extLst>
            </p:cNvPr>
            <p:cNvPicPr>
              <a:picLocks noChangeAspect="1"/>
            </p:cNvPicPr>
            <p:nvPr/>
          </p:nvPicPr>
          <p:blipFill>
            <a:blip r:embed="rId10">
              <a:extLst>
                <a:ext uri="{28A0092B-C50C-407E-A947-70E740481C1C}">
                  <a14:useLocalDpi xmlns:a14="http://schemas.microsoft.com/office/drawing/2010/main" val="0"/>
                </a:ext>
              </a:extLst>
            </a:blip>
            <a:srcRect b="12045"/>
            <a:stretch/>
          </p:blipFill>
          <p:spPr>
            <a:xfrm>
              <a:off x="824385" y="289828"/>
              <a:ext cx="3436897" cy="2568784"/>
            </a:xfrm>
            <a:prstGeom prst="rect">
              <a:avLst/>
            </a:prstGeom>
          </p:spPr>
        </p:pic>
        <p:sp>
          <p:nvSpPr>
            <p:cNvPr id="17" name="TextBox 16">
              <a:extLst>
                <a:ext uri="{FF2B5EF4-FFF2-40B4-BE49-F238E27FC236}">
                  <a16:creationId xmlns:a16="http://schemas.microsoft.com/office/drawing/2014/main" id="{D4A3CE1E-8753-16FF-87C5-11BC63C96C1E}"/>
                </a:ext>
              </a:extLst>
            </p:cNvPr>
            <p:cNvSpPr txBox="1"/>
            <p:nvPr/>
          </p:nvSpPr>
          <p:spPr>
            <a:xfrm>
              <a:off x="1131496" y="287626"/>
              <a:ext cx="2526104" cy="391018"/>
            </a:xfrm>
            <a:prstGeom prst="rect">
              <a:avLst/>
            </a:prstGeom>
            <a:noFill/>
          </p:spPr>
          <p:txBody>
            <a:bodyPr wrap="square" rtlCol="0">
              <a:spAutoFit/>
            </a:bodyPr>
            <a:lstStyle/>
            <a:p>
              <a:r>
                <a:rPr lang="en-US" dirty="0">
                  <a:solidFill>
                    <a:srgbClr val="00B050"/>
                  </a:solidFill>
                  <a:latin typeface="Arial" panose="020B0604020202020204" pitchFamily="34" charset="0"/>
                  <a:cs typeface="Arial" panose="020B0604020202020204" pitchFamily="34" charset="0"/>
                </a:rPr>
                <a:t>Strategic Tree Planting</a:t>
              </a:r>
            </a:p>
          </p:txBody>
        </p:sp>
      </p:grpSp>
      <p:pic>
        <p:nvPicPr>
          <p:cNvPr id="13" name="Picture 2">
            <a:extLst>
              <a:ext uri="{FF2B5EF4-FFF2-40B4-BE49-F238E27FC236}">
                <a16:creationId xmlns:a16="http://schemas.microsoft.com/office/drawing/2014/main" id="{980BB2DD-3B0C-AE66-9138-128C1D52ED8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186835" y="6420680"/>
            <a:ext cx="1099308" cy="29181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1F2A8622-1B6E-767A-D318-1412C21C4849}"/>
              </a:ext>
            </a:extLst>
          </p:cNvPr>
          <p:cNvPicPr>
            <a:picLocks noChangeAspect="1"/>
          </p:cNvPicPr>
          <p:nvPr/>
        </p:nvPicPr>
        <p:blipFill>
          <a:blip r:embed="rId12"/>
          <a:stretch>
            <a:fillRect/>
          </a:stretch>
        </p:blipFill>
        <p:spPr>
          <a:xfrm>
            <a:off x="5323666" y="6420680"/>
            <a:ext cx="831712" cy="341259"/>
          </a:xfrm>
          <a:prstGeom prst="rect">
            <a:avLst/>
          </a:prstGeom>
        </p:spPr>
      </p:pic>
    </p:spTree>
    <p:extLst>
      <p:ext uri="{BB962C8B-B14F-4D97-AF65-F5344CB8AC3E}">
        <p14:creationId xmlns:p14="http://schemas.microsoft.com/office/powerpoint/2010/main" val="3417931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F603F15-0338-B257-D0FC-22FB82EB1B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4582" y="6423566"/>
            <a:ext cx="553910" cy="403663"/>
          </a:xfrm>
          <a:prstGeom prst="rect">
            <a:avLst/>
          </a:prstGeom>
        </p:spPr>
      </p:pic>
      <p:sp>
        <p:nvSpPr>
          <p:cNvPr id="3" name="Date Placeholder 2">
            <a:extLst>
              <a:ext uri="{FF2B5EF4-FFF2-40B4-BE49-F238E27FC236}">
                <a16:creationId xmlns:a16="http://schemas.microsoft.com/office/drawing/2014/main" id="{E8876D2E-8E4F-D6DD-90FA-4C0CF83F38FD}"/>
              </a:ext>
            </a:extLst>
          </p:cNvPr>
          <p:cNvSpPr>
            <a:spLocks noGrp="1"/>
          </p:cNvSpPr>
          <p:nvPr>
            <p:ph type="dt" sz="half" idx="10"/>
          </p:nvPr>
        </p:nvSpPr>
        <p:spPr/>
        <p:txBody>
          <a:bodyPr/>
          <a:lstStyle/>
          <a:p>
            <a:fld id="{838E5FB3-F5A6-410B-9EA2-3016F40625FD}" type="datetime1">
              <a:rPr lang="en-GB" smtClean="0"/>
              <a:t>21/05/2025</a:t>
            </a:fld>
            <a:endParaRPr lang="en-GB"/>
          </a:p>
        </p:txBody>
      </p:sp>
      <p:sp>
        <p:nvSpPr>
          <p:cNvPr id="8" name="Slide Number Placeholder 7">
            <a:extLst>
              <a:ext uri="{FF2B5EF4-FFF2-40B4-BE49-F238E27FC236}">
                <a16:creationId xmlns:a16="http://schemas.microsoft.com/office/drawing/2014/main" id="{A9E9C13D-D2AE-4DBD-1CA5-66FFB9B47959}"/>
              </a:ext>
            </a:extLst>
          </p:cNvPr>
          <p:cNvSpPr>
            <a:spLocks noGrp="1"/>
          </p:cNvSpPr>
          <p:nvPr>
            <p:ph type="sldNum" sz="quarter" idx="12"/>
          </p:nvPr>
        </p:nvSpPr>
        <p:spPr/>
        <p:txBody>
          <a:bodyPr/>
          <a:lstStyle/>
          <a:p>
            <a:fld id="{EFC5ECB3-74C9-42D4-BAE2-076E8B5EC5AF}" type="slidenum">
              <a:rPr lang="en-GB" smtClean="0"/>
              <a:t>6</a:t>
            </a:fld>
            <a:endParaRPr lang="en-GB"/>
          </a:p>
        </p:txBody>
      </p:sp>
      <p:pic>
        <p:nvPicPr>
          <p:cNvPr id="9" name="Picture 8">
            <a:extLst>
              <a:ext uri="{FF2B5EF4-FFF2-40B4-BE49-F238E27FC236}">
                <a16:creationId xmlns:a16="http://schemas.microsoft.com/office/drawing/2014/main" id="{9C04C5CA-8FF1-C637-2CA4-A58E4B254698}"/>
              </a:ext>
            </a:extLst>
          </p:cNvPr>
          <p:cNvPicPr>
            <a:picLocks noChangeAspect="1"/>
          </p:cNvPicPr>
          <p:nvPr/>
        </p:nvPicPr>
        <p:blipFill>
          <a:blip r:embed="rId3"/>
          <a:stretch>
            <a:fillRect/>
          </a:stretch>
        </p:blipFill>
        <p:spPr>
          <a:xfrm>
            <a:off x="4792822" y="6420680"/>
            <a:ext cx="459064" cy="401681"/>
          </a:xfrm>
          <a:prstGeom prst="rect">
            <a:avLst/>
          </a:prstGeom>
        </p:spPr>
      </p:pic>
      <p:pic>
        <p:nvPicPr>
          <p:cNvPr id="10" name="Picture 9">
            <a:extLst>
              <a:ext uri="{FF2B5EF4-FFF2-40B4-BE49-F238E27FC236}">
                <a16:creationId xmlns:a16="http://schemas.microsoft.com/office/drawing/2014/main" id="{D7A9EC0D-A112-8A4C-E828-31903F22AFF9}"/>
              </a:ext>
            </a:extLst>
          </p:cNvPr>
          <p:cNvPicPr>
            <a:picLocks noChangeAspect="1"/>
          </p:cNvPicPr>
          <p:nvPr/>
        </p:nvPicPr>
        <p:blipFill>
          <a:blip r:embed="rId4"/>
          <a:stretch>
            <a:fillRect/>
          </a:stretch>
        </p:blipFill>
        <p:spPr>
          <a:xfrm>
            <a:off x="8221093" y="6653829"/>
            <a:ext cx="922907" cy="168531"/>
          </a:xfrm>
          <a:prstGeom prst="rect">
            <a:avLst/>
          </a:prstGeom>
        </p:spPr>
      </p:pic>
      <p:pic>
        <p:nvPicPr>
          <p:cNvPr id="4" name="Picture 3" descr="Image">
            <a:extLst>
              <a:ext uri="{FF2B5EF4-FFF2-40B4-BE49-F238E27FC236}">
                <a16:creationId xmlns:a16="http://schemas.microsoft.com/office/drawing/2014/main" id="{6334DC52-64D2-7EA8-33CE-7102441D17A8}"/>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331561"/>
          </a:xfrm>
          <a:prstGeom prst="rect">
            <a:avLst/>
          </a:prstGeom>
          <a:noFill/>
          <a:ln>
            <a:noFill/>
          </a:ln>
        </p:spPr>
      </p:pic>
      <p:pic>
        <p:nvPicPr>
          <p:cNvPr id="6" name="Picture 5">
            <a:extLst>
              <a:ext uri="{FF2B5EF4-FFF2-40B4-BE49-F238E27FC236}">
                <a16:creationId xmlns:a16="http://schemas.microsoft.com/office/drawing/2014/main" id="{B02FE13B-3C74-0CD0-4859-B4DA6E9DEE87}"/>
              </a:ext>
            </a:extLst>
          </p:cNvPr>
          <p:cNvPicPr>
            <a:picLocks noChangeAspect="1"/>
          </p:cNvPicPr>
          <p:nvPr/>
        </p:nvPicPr>
        <p:blipFill>
          <a:blip r:embed="rId6">
            <a:extLst>
              <a:ext uri="{28A0092B-C50C-407E-A947-70E740481C1C}">
                <a14:useLocalDpi xmlns:a14="http://schemas.microsoft.com/office/drawing/2010/main" val="0"/>
              </a:ext>
            </a:extLst>
          </a:blip>
          <a:srcRect t="31745" r="889" b="35617"/>
          <a:stretch/>
        </p:blipFill>
        <p:spPr>
          <a:xfrm>
            <a:off x="0" y="12395"/>
            <a:ext cx="9144000" cy="6331561"/>
          </a:xfrm>
          <a:prstGeom prst="rect">
            <a:avLst/>
          </a:prstGeom>
        </p:spPr>
      </p:pic>
      <p:pic>
        <p:nvPicPr>
          <p:cNvPr id="5" name="Picture 2">
            <a:extLst>
              <a:ext uri="{FF2B5EF4-FFF2-40B4-BE49-F238E27FC236}">
                <a16:creationId xmlns:a16="http://schemas.microsoft.com/office/drawing/2014/main" id="{3690B362-8982-7D0E-E926-55C3D1BB394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86835" y="6420680"/>
            <a:ext cx="1099308" cy="29181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7571B61B-21B2-D646-E376-20B02BC0EF95}"/>
              </a:ext>
            </a:extLst>
          </p:cNvPr>
          <p:cNvPicPr>
            <a:picLocks noChangeAspect="1"/>
          </p:cNvPicPr>
          <p:nvPr/>
        </p:nvPicPr>
        <p:blipFill>
          <a:blip r:embed="rId8"/>
          <a:stretch>
            <a:fillRect/>
          </a:stretch>
        </p:blipFill>
        <p:spPr>
          <a:xfrm>
            <a:off x="5323666" y="6420680"/>
            <a:ext cx="831712" cy="341259"/>
          </a:xfrm>
          <a:prstGeom prst="rect">
            <a:avLst/>
          </a:prstGeom>
        </p:spPr>
      </p:pic>
    </p:spTree>
    <p:extLst>
      <p:ext uri="{BB962C8B-B14F-4D97-AF65-F5344CB8AC3E}">
        <p14:creationId xmlns:p14="http://schemas.microsoft.com/office/powerpoint/2010/main" val="3949511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F3CC48B-D30C-A854-3319-FFAE61FA25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4582" y="6423566"/>
            <a:ext cx="553910" cy="403663"/>
          </a:xfrm>
          <a:prstGeom prst="rect">
            <a:avLst/>
          </a:prstGeom>
        </p:spPr>
      </p:pic>
      <p:sp>
        <p:nvSpPr>
          <p:cNvPr id="34" name="Date Placeholder 33">
            <a:extLst>
              <a:ext uri="{FF2B5EF4-FFF2-40B4-BE49-F238E27FC236}">
                <a16:creationId xmlns:a16="http://schemas.microsoft.com/office/drawing/2014/main" id="{2CE8B888-5AC1-EC03-C3B7-A761B3CCF6A5}"/>
              </a:ext>
            </a:extLst>
          </p:cNvPr>
          <p:cNvSpPr>
            <a:spLocks noGrp="1"/>
          </p:cNvSpPr>
          <p:nvPr>
            <p:ph type="dt" sz="half" idx="10"/>
          </p:nvPr>
        </p:nvSpPr>
        <p:spPr/>
        <p:txBody>
          <a:bodyPr/>
          <a:lstStyle/>
          <a:p>
            <a:fld id="{DFB15368-7958-410D-BF1E-7AD934360973}" type="datetime1">
              <a:rPr lang="en-GB" smtClean="0"/>
              <a:t>21/05/2025</a:t>
            </a:fld>
            <a:endParaRPr lang="en-GB"/>
          </a:p>
        </p:txBody>
      </p:sp>
      <p:sp>
        <p:nvSpPr>
          <p:cNvPr id="36" name="Slide Number Placeholder 35">
            <a:extLst>
              <a:ext uri="{FF2B5EF4-FFF2-40B4-BE49-F238E27FC236}">
                <a16:creationId xmlns:a16="http://schemas.microsoft.com/office/drawing/2014/main" id="{390D21CE-828B-3560-2EEA-399E6E39606A}"/>
              </a:ext>
            </a:extLst>
          </p:cNvPr>
          <p:cNvSpPr>
            <a:spLocks noGrp="1"/>
          </p:cNvSpPr>
          <p:nvPr>
            <p:ph type="sldNum" sz="quarter" idx="12"/>
          </p:nvPr>
        </p:nvSpPr>
        <p:spPr/>
        <p:txBody>
          <a:bodyPr/>
          <a:lstStyle/>
          <a:p>
            <a:fld id="{EFC5ECB3-74C9-42D4-BAE2-076E8B5EC5AF}" type="slidenum">
              <a:rPr lang="en-GB" smtClean="0"/>
              <a:t>7</a:t>
            </a:fld>
            <a:endParaRPr lang="en-GB"/>
          </a:p>
        </p:txBody>
      </p:sp>
      <p:pic>
        <p:nvPicPr>
          <p:cNvPr id="37" name="Picture 36">
            <a:extLst>
              <a:ext uri="{FF2B5EF4-FFF2-40B4-BE49-F238E27FC236}">
                <a16:creationId xmlns:a16="http://schemas.microsoft.com/office/drawing/2014/main" id="{0EA47EE4-CD05-30E8-8E0C-B2DA4F312A29}"/>
              </a:ext>
            </a:extLst>
          </p:cNvPr>
          <p:cNvPicPr>
            <a:picLocks noChangeAspect="1"/>
          </p:cNvPicPr>
          <p:nvPr/>
        </p:nvPicPr>
        <p:blipFill>
          <a:blip r:embed="rId3"/>
          <a:stretch>
            <a:fillRect/>
          </a:stretch>
        </p:blipFill>
        <p:spPr>
          <a:xfrm>
            <a:off x="4792822" y="6420680"/>
            <a:ext cx="459064" cy="401681"/>
          </a:xfrm>
          <a:prstGeom prst="rect">
            <a:avLst/>
          </a:prstGeom>
        </p:spPr>
      </p:pic>
      <p:pic>
        <p:nvPicPr>
          <p:cNvPr id="38" name="Picture 37">
            <a:extLst>
              <a:ext uri="{FF2B5EF4-FFF2-40B4-BE49-F238E27FC236}">
                <a16:creationId xmlns:a16="http://schemas.microsoft.com/office/drawing/2014/main" id="{D5477A88-3289-E0F8-AD0D-4E9B5F1E02DA}"/>
              </a:ext>
            </a:extLst>
          </p:cNvPr>
          <p:cNvPicPr>
            <a:picLocks noChangeAspect="1"/>
          </p:cNvPicPr>
          <p:nvPr/>
        </p:nvPicPr>
        <p:blipFill>
          <a:blip r:embed="rId4"/>
          <a:stretch>
            <a:fillRect/>
          </a:stretch>
        </p:blipFill>
        <p:spPr>
          <a:xfrm>
            <a:off x="8221093" y="6653829"/>
            <a:ext cx="922907" cy="168531"/>
          </a:xfrm>
          <a:prstGeom prst="rect">
            <a:avLst/>
          </a:prstGeom>
        </p:spPr>
      </p:pic>
      <p:pic>
        <p:nvPicPr>
          <p:cNvPr id="3" name="Picture 2">
            <a:extLst>
              <a:ext uri="{FF2B5EF4-FFF2-40B4-BE49-F238E27FC236}">
                <a16:creationId xmlns:a16="http://schemas.microsoft.com/office/drawing/2014/main" id="{62983DC7-48A0-038B-59C3-874B26813D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86835" y="6420680"/>
            <a:ext cx="1099308" cy="29181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E7DC6A6D-4B47-D2F0-CBC2-3732F1F84754}"/>
              </a:ext>
            </a:extLst>
          </p:cNvPr>
          <p:cNvPicPr>
            <a:picLocks noChangeAspect="1"/>
          </p:cNvPicPr>
          <p:nvPr/>
        </p:nvPicPr>
        <p:blipFill>
          <a:blip r:embed="rId6"/>
          <a:stretch>
            <a:fillRect/>
          </a:stretch>
        </p:blipFill>
        <p:spPr>
          <a:xfrm>
            <a:off x="5323666" y="6420680"/>
            <a:ext cx="831712" cy="341259"/>
          </a:xfrm>
          <a:prstGeom prst="rect">
            <a:avLst/>
          </a:prstGeom>
        </p:spPr>
      </p:pic>
      <p:pic>
        <p:nvPicPr>
          <p:cNvPr id="13" name="Picture 12">
            <a:extLst>
              <a:ext uri="{FF2B5EF4-FFF2-40B4-BE49-F238E27FC236}">
                <a16:creationId xmlns:a16="http://schemas.microsoft.com/office/drawing/2014/main" id="{908A03DF-C9DE-6165-8292-EDDD3AA768D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8372" y="1051381"/>
            <a:ext cx="4396498" cy="3837165"/>
          </a:xfrm>
          <a:prstGeom prst="rect">
            <a:avLst/>
          </a:prstGeom>
        </p:spPr>
      </p:pic>
      <p:sp>
        <p:nvSpPr>
          <p:cNvPr id="14" name="TextBox 13">
            <a:extLst>
              <a:ext uri="{FF2B5EF4-FFF2-40B4-BE49-F238E27FC236}">
                <a16:creationId xmlns:a16="http://schemas.microsoft.com/office/drawing/2014/main" id="{2006D0D1-67B3-89C5-4F0D-2611E0DC553B}"/>
              </a:ext>
            </a:extLst>
          </p:cNvPr>
          <p:cNvSpPr txBox="1"/>
          <p:nvPr/>
        </p:nvSpPr>
        <p:spPr>
          <a:xfrm>
            <a:off x="4823158" y="1227695"/>
            <a:ext cx="3877056" cy="3170099"/>
          </a:xfrm>
          <a:prstGeom prst="rect">
            <a:avLst/>
          </a:prstGeom>
          <a:noFill/>
        </p:spPr>
        <p:txBody>
          <a:bodyPr wrap="square">
            <a:spAutoFit/>
          </a:bodyPr>
          <a:lstStyle/>
          <a:p>
            <a:r>
              <a:rPr lang="en-US" sz="2000" b="1" i="1" dirty="0">
                <a:effectLst/>
                <a:latin typeface="Arial" panose="020B0604020202020204" pitchFamily="34" charset="0"/>
                <a:cs typeface="Arial" panose="020B0604020202020204" pitchFamily="34" charset="0"/>
              </a:rPr>
              <a:t>……..</a:t>
            </a:r>
            <a:r>
              <a:rPr lang="en-US" sz="2000" b="1" i="1" dirty="0">
                <a:solidFill>
                  <a:schemeClr val="bg1">
                    <a:lumMod val="75000"/>
                  </a:schemeClr>
                </a:solidFill>
                <a:effectLst/>
                <a:latin typeface="Arial" panose="020B0604020202020204" pitchFamily="34" charset="0"/>
                <a:cs typeface="Arial" panose="020B0604020202020204" pitchFamily="34" charset="0"/>
              </a:rPr>
              <a:t> </a:t>
            </a:r>
            <a:r>
              <a:rPr lang="en-US" sz="2000" b="1" i="1" dirty="0">
                <a:effectLst/>
                <a:latin typeface="Arial" panose="020B0604020202020204" pitchFamily="34" charset="0"/>
                <a:cs typeface="Arial" panose="020B0604020202020204" pitchFamily="34" charset="0"/>
              </a:rPr>
              <a:t>Urban sustainability solutions will affect human and environmental well-being differently at different scales. The nature and function of the relationship between human and environmental well-being to achieve urban sustainability have not been resolved………… </a:t>
            </a:r>
            <a:endParaRPr lang="en-US" sz="2000" dirty="0"/>
          </a:p>
        </p:txBody>
      </p:sp>
      <p:pic>
        <p:nvPicPr>
          <p:cNvPr id="15" name="Picture 14">
            <a:extLst>
              <a:ext uri="{FF2B5EF4-FFF2-40B4-BE49-F238E27FC236}">
                <a16:creationId xmlns:a16="http://schemas.microsoft.com/office/drawing/2014/main" id="{D02D2C6B-4407-BEE8-C1F5-27386511A49B}"/>
              </a:ext>
            </a:extLst>
          </p:cNvPr>
          <p:cNvPicPr>
            <a:picLocks noChangeAspect="1"/>
          </p:cNvPicPr>
          <p:nvPr/>
        </p:nvPicPr>
        <p:blipFill>
          <a:blip r:embed="rId8"/>
          <a:stretch>
            <a:fillRect/>
          </a:stretch>
        </p:blipFill>
        <p:spPr>
          <a:xfrm>
            <a:off x="390084" y="131950"/>
            <a:ext cx="4583216" cy="1095745"/>
          </a:xfrm>
          <a:prstGeom prst="rect">
            <a:avLst/>
          </a:prstGeom>
        </p:spPr>
      </p:pic>
      <p:sp>
        <p:nvSpPr>
          <p:cNvPr id="16" name="TextBox 15">
            <a:extLst>
              <a:ext uri="{FF2B5EF4-FFF2-40B4-BE49-F238E27FC236}">
                <a16:creationId xmlns:a16="http://schemas.microsoft.com/office/drawing/2014/main" id="{AFDD15EB-7297-9656-580C-A895AB8D2202}"/>
              </a:ext>
            </a:extLst>
          </p:cNvPr>
          <p:cNvSpPr txBox="1"/>
          <p:nvPr/>
        </p:nvSpPr>
        <p:spPr>
          <a:xfrm>
            <a:off x="323148" y="5011573"/>
            <a:ext cx="8412480" cy="1200329"/>
          </a:xfrm>
          <a:prstGeom prst="rect">
            <a:avLst/>
          </a:prstGeom>
          <a:noFill/>
        </p:spPr>
        <p:txBody>
          <a:bodyPr wrap="square">
            <a:spAutoFit/>
          </a:bodyPr>
          <a:lstStyle/>
          <a:p>
            <a:r>
              <a:rPr lang="en-US" sz="1800" b="1" dirty="0">
                <a:solidFill>
                  <a:schemeClr val="tx1">
                    <a:lumMod val="65000"/>
                    <a:lumOff val="35000"/>
                  </a:schemeClr>
                </a:solidFill>
                <a:effectLst/>
                <a:latin typeface="Arial" panose="020B0604020202020204" pitchFamily="34" charset="0"/>
                <a:ea typeface="Calibri" panose="020F0502020204030204" pitchFamily="34" charset="0"/>
              </a:rPr>
              <a:t>Understanding how the diversity and evolutionary history of plant species assemblages in residential yards can enhance thermal comfort is not only a matter of environmental necessity but also of public health and urban resilience </a:t>
            </a:r>
            <a:endParaRPr lang="en-US" b="1" dirty="0">
              <a:solidFill>
                <a:schemeClr val="tx1">
                  <a:lumMod val="65000"/>
                  <a:lumOff val="35000"/>
                </a:schemeClr>
              </a:solidFill>
            </a:endParaRPr>
          </a:p>
        </p:txBody>
      </p:sp>
    </p:spTree>
    <p:extLst>
      <p:ext uri="{BB962C8B-B14F-4D97-AF65-F5344CB8AC3E}">
        <p14:creationId xmlns:p14="http://schemas.microsoft.com/office/powerpoint/2010/main" val="17754783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ED1E5-6DA1-5717-F645-6FB4BA9568A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B64750C-89D8-D05B-A3C8-F1683CA231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4582" y="6423566"/>
            <a:ext cx="553910" cy="403663"/>
          </a:xfrm>
          <a:prstGeom prst="rect">
            <a:avLst/>
          </a:prstGeom>
        </p:spPr>
      </p:pic>
      <p:sp>
        <p:nvSpPr>
          <p:cNvPr id="34" name="Date Placeholder 33">
            <a:extLst>
              <a:ext uri="{FF2B5EF4-FFF2-40B4-BE49-F238E27FC236}">
                <a16:creationId xmlns:a16="http://schemas.microsoft.com/office/drawing/2014/main" id="{B7BE756C-EFC9-91B1-24A6-1565B11E00F3}"/>
              </a:ext>
            </a:extLst>
          </p:cNvPr>
          <p:cNvSpPr>
            <a:spLocks noGrp="1"/>
          </p:cNvSpPr>
          <p:nvPr>
            <p:ph type="dt" sz="half" idx="10"/>
          </p:nvPr>
        </p:nvSpPr>
        <p:spPr/>
        <p:txBody>
          <a:bodyPr/>
          <a:lstStyle/>
          <a:p>
            <a:fld id="{DFB15368-7958-410D-BF1E-7AD934360973}" type="datetime1">
              <a:rPr lang="en-GB" smtClean="0"/>
              <a:t>21/05/2025</a:t>
            </a:fld>
            <a:endParaRPr lang="en-GB"/>
          </a:p>
        </p:txBody>
      </p:sp>
      <p:sp>
        <p:nvSpPr>
          <p:cNvPr id="36" name="Slide Number Placeholder 35">
            <a:extLst>
              <a:ext uri="{FF2B5EF4-FFF2-40B4-BE49-F238E27FC236}">
                <a16:creationId xmlns:a16="http://schemas.microsoft.com/office/drawing/2014/main" id="{5A95C5C0-D57A-7517-28C6-082EBC477A7A}"/>
              </a:ext>
            </a:extLst>
          </p:cNvPr>
          <p:cNvSpPr>
            <a:spLocks noGrp="1"/>
          </p:cNvSpPr>
          <p:nvPr>
            <p:ph type="sldNum" sz="quarter" idx="12"/>
          </p:nvPr>
        </p:nvSpPr>
        <p:spPr/>
        <p:txBody>
          <a:bodyPr/>
          <a:lstStyle/>
          <a:p>
            <a:fld id="{EFC5ECB3-74C9-42D4-BAE2-076E8B5EC5AF}" type="slidenum">
              <a:rPr lang="en-GB" smtClean="0"/>
              <a:t>8</a:t>
            </a:fld>
            <a:endParaRPr lang="en-GB"/>
          </a:p>
        </p:txBody>
      </p:sp>
      <p:pic>
        <p:nvPicPr>
          <p:cNvPr id="37" name="Picture 36">
            <a:extLst>
              <a:ext uri="{FF2B5EF4-FFF2-40B4-BE49-F238E27FC236}">
                <a16:creationId xmlns:a16="http://schemas.microsoft.com/office/drawing/2014/main" id="{572036C9-7185-D7D3-FA00-99D537832676}"/>
              </a:ext>
            </a:extLst>
          </p:cNvPr>
          <p:cNvPicPr>
            <a:picLocks noChangeAspect="1"/>
          </p:cNvPicPr>
          <p:nvPr/>
        </p:nvPicPr>
        <p:blipFill>
          <a:blip r:embed="rId3"/>
          <a:stretch>
            <a:fillRect/>
          </a:stretch>
        </p:blipFill>
        <p:spPr>
          <a:xfrm>
            <a:off x="4792822" y="6420680"/>
            <a:ext cx="459064" cy="401681"/>
          </a:xfrm>
          <a:prstGeom prst="rect">
            <a:avLst/>
          </a:prstGeom>
        </p:spPr>
      </p:pic>
      <p:pic>
        <p:nvPicPr>
          <p:cNvPr id="38" name="Picture 37">
            <a:extLst>
              <a:ext uri="{FF2B5EF4-FFF2-40B4-BE49-F238E27FC236}">
                <a16:creationId xmlns:a16="http://schemas.microsoft.com/office/drawing/2014/main" id="{DC03A1C3-DBD5-A70F-1609-460BD3FA1486}"/>
              </a:ext>
            </a:extLst>
          </p:cNvPr>
          <p:cNvPicPr>
            <a:picLocks noChangeAspect="1"/>
          </p:cNvPicPr>
          <p:nvPr/>
        </p:nvPicPr>
        <p:blipFill>
          <a:blip r:embed="rId4"/>
          <a:stretch>
            <a:fillRect/>
          </a:stretch>
        </p:blipFill>
        <p:spPr>
          <a:xfrm>
            <a:off x="8221093" y="6653829"/>
            <a:ext cx="922907" cy="168531"/>
          </a:xfrm>
          <a:prstGeom prst="rect">
            <a:avLst/>
          </a:prstGeom>
        </p:spPr>
      </p:pic>
      <p:grpSp>
        <p:nvGrpSpPr>
          <p:cNvPr id="23" name="Group 22">
            <a:extLst>
              <a:ext uri="{FF2B5EF4-FFF2-40B4-BE49-F238E27FC236}">
                <a16:creationId xmlns:a16="http://schemas.microsoft.com/office/drawing/2014/main" id="{967BA7A6-E75A-C222-79F8-F02ED24F5AB8}"/>
              </a:ext>
            </a:extLst>
          </p:cNvPr>
          <p:cNvGrpSpPr/>
          <p:nvPr/>
        </p:nvGrpSpPr>
        <p:grpSpPr>
          <a:xfrm>
            <a:off x="182880" y="758952"/>
            <a:ext cx="8778240" cy="5084064"/>
            <a:chOff x="1459952" y="1244931"/>
            <a:chExt cx="10258095" cy="5052955"/>
          </a:xfrm>
        </p:grpSpPr>
        <p:graphicFrame>
          <p:nvGraphicFramePr>
            <p:cNvPr id="24" name="Diagram 23">
              <a:extLst>
                <a:ext uri="{FF2B5EF4-FFF2-40B4-BE49-F238E27FC236}">
                  <a16:creationId xmlns:a16="http://schemas.microsoft.com/office/drawing/2014/main" id="{BC3F7BED-875D-3891-0C0E-F10A807924A5}"/>
                </a:ext>
              </a:extLst>
            </p:cNvPr>
            <p:cNvGraphicFramePr/>
            <p:nvPr>
              <p:extLst>
                <p:ext uri="{D42A27DB-BD31-4B8C-83A1-F6EECF244321}">
                  <p14:modId xmlns:p14="http://schemas.microsoft.com/office/powerpoint/2010/main" val="276179384"/>
                </p:ext>
              </p:extLst>
            </p:nvPr>
          </p:nvGraphicFramePr>
          <p:xfrm>
            <a:off x="1459952" y="1244931"/>
            <a:ext cx="10258095" cy="505295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5" name="TextBox 24">
              <a:extLst>
                <a:ext uri="{FF2B5EF4-FFF2-40B4-BE49-F238E27FC236}">
                  <a16:creationId xmlns:a16="http://schemas.microsoft.com/office/drawing/2014/main" id="{CDDFBE4A-A7D3-0182-74BA-C6E20D127EB7}"/>
                </a:ext>
              </a:extLst>
            </p:cNvPr>
            <p:cNvSpPr txBox="1"/>
            <p:nvPr/>
          </p:nvSpPr>
          <p:spPr>
            <a:xfrm>
              <a:off x="5380653" y="1605870"/>
              <a:ext cx="903889" cy="336482"/>
            </a:xfrm>
            <a:prstGeom prst="rect">
              <a:avLst/>
            </a:prstGeom>
            <a:noFill/>
          </p:spPr>
          <p:txBody>
            <a:bodyPr wrap="square" rtlCol="0">
              <a:spAutoFit/>
            </a:bodyPr>
            <a:lstStyle/>
            <a:p>
              <a:r>
                <a:rPr lang="en-US" sz="1600" dirty="0">
                  <a:latin typeface="Arial Black" panose="020B0A04020102020204" pitchFamily="34" charset="0"/>
                </a:rPr>
                <a:t>O1</a:t>
              </a:r>
              <a:endParaRPr lang="en-US" dirty="0">
                <a:latin typeface="Arial Black" panose="020B0A04020102020204" pitchFamily="34" charset="0"/>
              </a:endParaRPr>
            </a:p>
          </p:txBody>
        </p:sp>
        <p:sp>
          <p:nvSpPr>
            <p:cNvPr id="26" name="TextBox 25">
              <a:extLst>
                <a:ext uri="{FF2B5EF4-FFF2-40B4-BE49-F238E27FC236}">
                  <a16:creationId xmlns:a16="http://schemas.microsoft.com/office/drawing/2014/main" id="{358DA1AD-1542-72B9-1703-80A6BDA84BC8}"/>
                </a:ext>
              </a:extLst>
            </p:cNvPr>
            <p:cNvSpPr txBox="1"/>
            <p:nvPr/>
          </p:nvSpPr>
          <p:spPr>
            <a:xfrm>
              <a:off x="5380654" y="2940904"/>
              <a:ext cx="903889" cy="336482"/>
            </a:xfrm>
            <a:prstGeom prst="rect">
              <a:avLst/>
            </a:prstGeom>
            <a:noFill/>
          </p:spPr>
          <p:txBody>
            <a:bodyPr wrap="square" rtlCol="0">
              <a:spAutoFit/>
            </a:bodyPr>
            <a:lstStyle/>
            <a:p>
              <a:r>
                <a:rPr lang="en-US" sz="1600" dirty="0">
                  <a:latin typeface="Arial Black" panose="020B0A04020102020204" pitchFamily="34" charset="0"/>
                </a:rPr>
                <a:t>O2</a:t>
              </a:r>
              <a:endParaRPr lang="en-US" dirty="0">
                <a:latin typeface="Arial Black" panose="020B0A04020102020204" pitchFamily="34" charset="0"/>
              </a:endParaRPr>
            </a:p>
          </p:txBody>
        </p:sp>
        <p:sp>
          <p:nvSpPr>
            <p:cNvPr id="27" name="TextBox 26">
              <a:extLst>
                <a:ext uri="{FF2B5EF4-FFF2-40B4-BE49-F238E27FC236}">
                  <a16:creationId xmlns:a16="http://schemas.microsoft.com/office/drawing/2014/main" id="{43E65C82-D7B4-0A59-E0AB-FC4283B32998}"/>
                </a:ext>
              </a:extLst>
            </p:cNvPr>
            <p:cNvSpPr txBox="1"/>
            <p:nvPr/>
          </p:nvSpPr>
          <p:spPr>
            <a:xfrm>
              <a:off x="5380654" y="4219478"/>
              <a:ext cx="903889" cy="336482"/>
            </a:xfrm>
            <a:prstGeom prst="rect">
              <a:avLst/>
            </a:prstGeom>
            <a:noFill/>
          </p:spPr>
          <p:txBody>
            <a:bodyPr wrap="square" rtlCol="0">
              <a:spAutoFit/>
            </a:bodyPr>
            <a:lstStyle/>
            <a:p>
              <a:r>
                <a:rPr lang="en-US" sz="1600" dirty="0">
                  <a:latin typeface="Arial Black" panose="020B0A04020102020204" pitchFamily="34" charset="0"/>
                </a:rPr>
                <a:t>O3</a:t>
              </a:r>
            </a:p>
          </p:txBody>
        </p:sp>
        <p:sp>
          <p:nvSpPr>
            <p:cNvPr id="28" name="TextBox 27">
              <a:extLst>
                <a:ext uri="{FF2B5EF4-FFF2-40B4-BE49-F238E27FC236}">
                  <a16:creationId xmlns:a16="http://schemas.microsoft.com/office/drawing/2014/main" id="{2BF4EC36-28B0-4DED-5596-09AA61A0A384}"/>
                </a:ext>
              </a:extLst>
            </p:cNvPr>
            <p:cNvSpPr txBox="1"/>
            <p:nvPr/>
          </p:nvSpPr>
          <p:spPr>
            <a:xfrm>
              <a:off x="5380652" y="5521982"/>
              <a:ext cx="903889" cy="336482"/>
            </a:xfrm>
            <a:prstGeom prst="rect">
              <a:avLst/>
            </a:prstGeom>
            <a:noFill/>
          </p:spPr>
          <p:txBody>
            <a:bodyPr wrap="square" rtlCol="0">
              <a:spAutoFit/>
            </a:bodyPr>
            <a:lstStyle/>
            <a:p>
              <a:r>
                <a:rPr lang="en-US" sz="1600" dirty="0">
                  <a:latin typeface="Arial Black" panose="020B0A04020102020204" pitchFamily="34" charset="0"/>
                </a:rPr>
                <a:t>O4</a:t>
              </a:r>
            </a:p>
          </p:txBody>
        </p:sp>
        <p:sp>
          <p:nvSpPr>
            <p:cNvPr id="29" name="TextBox 28">
              <a:extLst>
                <a:ext uri="{FF2B5EF4-FFF2-40B4-BE49-F238E27FC236}">
                  <a16:creationId xmlns:a16="http://schemas.microsoft.com/office/drawing/2014/main" id="{FE4CDB7C-2787-F331-A6FF-C31703E0A2DA}"/>
                </a:ext>
              </a:extLst>
            </p:cNvPr>
            <p:cNvSpPr txBox="1"/>
            <p:nvPr/>
          </p:nvSpPr>
          <p:spPr>
            <a:xfrm>
              <a:off x="3094661" y="2018415"/>
              <a:ext cx="903889" cy="369332"/>
            </a:xfrm>
            <a:prstGeom prst="rect">
              <a:avLst/>
            </a:prstGeom>
            <a:noFill/>
          </p:spPr>
          <p:txBody>
            <a:bodyPr wrap="square" rtlCol="0">
              <a:spAutoFit/>
            </a:bodyPr>
            <a:lstStyle/>
            <a:p>
              <a:r>
                <a:rPr lang="en-US" dirty="0">
                  <a:latin typeface="Arial Black" panose="020B0A04020102020204" pitchFamily="34" charset="0"/>
                </a:rPr>
                <a:t>Aim</a:t>
              </a:r>
            </a:p>
          </p:txBody>
        </p:sp>
      </p:grpSp>
      <p:pic>
        <p:nvPicPr>
          <p:cNvPr id="3" name="Picture 2">
            <a:extLst>
              <a:ext uri="{FF2B5EF4-FFF2-40B4-BE49-F238E27FC236}">
                <a16:creationId xmlns:a16="http://schemas.microsoft.com/office/drawing/2014/main" id="{E092F349-7C23-94E9-11D4-F63FF473CA0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186835" y="6420680"/>
            <a:ext cx="1099308" cy="29181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7C432EF7-A92F-62B6-6430-9887874D8451}"/>
              </a:ext>
            </a:extLst>
          </p:cNvPr>
          <p:cNvPicPr>
            <a:picLocks noChangeAspect="1"/>
          </p:cNvPicPr>
          <p:nvPr/>
        </p:nvPicPr>
        <p:blipFill>
          <a:blip r:embed="rId11"/>
          <a:stretch>
            <a:fillRect/>
          </a:stretch>
        </p:blipFill>
        <p:spPr>
          <a:xfrm>
            <a:off x="5323666" y="6420680"/>
            <a:ext cx="831712" cy="341259"/>
          </a:xfrm>
          <a:prstGeom prst="rect">
            <a:avLst/>
          </a:prstGeom>
        </p:spPr>
      </p:pic>
    </p:spTree>
    <p:extLst>
      <p:ext uri="{BB962C8B-B14F-4D97-AF65-F5344CB8AC3E}">
        <p14:creationId xmlns:p14="http://schemas.microsoft.com/office/powerpoint/2010/main" val="3151603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F3CC48B-D30C-A854-3319-FFAE61FA25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4582" y="6423566"/>
            <a:ext cx="553910" cy="403663"/>
          </a:xfrm>
          <a:prstGeom prst="rect">
            <a:avLst/>
          </a:prstGeom>
        </p:spPr>
      </p:pic>
      <p:sp>
        <p:nvSpPr>
          <p:cNvPr id="34" name="Date Placeholder 33">
            <a:extLst>
              <a:ext uri="{FF2B5EF4-FFF2-40B4-BE49-F238E27FC236}">
                <a16:creationId xmlns:a16="http://schemas.microsoft.com/office/drawing/2014/main" id="{2CE8B888-5AC1-EC03-C3B7-A761B3CCF6A5}"/>
              </a:ext>
            </a:extLst>
          </p:cNvPr>
          <p:cNvSpPr>
            <a:spLocks noGrp="1"/>
          </p:cNvSpPr>
          <p:nvPr>
            <p:ph type="dt" sz="half" idx="10"/>
          </p:nvPr>
        </p:nvSpPr>
        <p:spPr/>
        <p:txBody>
          <a:bodyPr/>
          <a:lstStyle/>
          <a:p>
            <a:fld id="{DFB15368-7958-410D-BF1E-7AD934360973}" type="datetime1">
              <a:rPr lang="en-GB" smtClean="0"/>
              <a:t>21/05/2025</a:t>
            </a:fld>
            <a:endParaRPr lang="en-GB"/>
          </a:p>
        </p:txBody>
      </p:sp>
      <p:sp>
        <p:nvSpPr>
          <p:cNvPr id="36" name="Slide Number Placeholder 35">
            <a:extLst>
              <a:ext uri="{FF2B5EF4-FFF2-40B4-BE49-F238E27FC236}">
                <a16:creationId xmlns:a16="http://schemas.microsoft.com/office/drawing/2014/main" id="{390D21CE-828B-3560-2EEA-399E6E39606A}"/>
              </a:ext>
            </a:extLst>
          </p:cNvPr>
          <p:cNvSpPr>
            <a:spLocks noGrp="1"/>
          </p:cNvSpPr>
          <p:nvPr>
            <p:ph type="sldNum" sz="quarter" idx="12"/>
          </p:nvPr>
        </p:nvSpPr>
        <p:spPr/>
        <p:txBody>
          <a:bodyPr/>
          <a:lstStyle/>
          <a:p>
            <a:fld id="{EFC5ECB3-74C9-42D4-BAE2-076E8B5EC5AF}" type="slidenum">
              <a:rPr lang="en-GB" smtClean="0"/>
              <a:t>9</a:t>
            </a:fld>
            <a:endParaRPr lang="en-GB"/>
          </a:p>
        </p:txBody>
      </p:sp>
      <p:pic>
        <p:nvPicPr>
          <p:cNvPr id="37" name="Picture 36">
            <a:extLst>
              <a:ext uri="{FF2B5EF4-FFF2-40B4-BE49-F238E27FC236}">
                <a16:creationId xmlns:a16="http://schemas.microsoft.com/office/drawing/2014/main" id="{0EA47EE4-CD05-30E8-8E0C-B2DA4F312A29}"/>
              </a:ext>
            </a:extLst>
          </p:cNvPr>
          <p:cNvPicPr>
            <a:picLocks noChangeAspect="1"/>
          </p:cNvPicPr>
          <p:nvPr/>
        </p:nvPicPr>
        <p:blipFill>
          <a:blip r:embed="rId3"/>
          <a:stretch>
            <a:fillRect/>
          </a:stretch>
        </p:blipFill>
        <p:spPr>
          <a:xfrm>
            <a:off x="4792822" y="6420680"/>
            <a:ext cx="459064" cy="401681"/>
          </a:xfrm>
          <a:prstGeom prst="rect">
            <a:avLst/>
          </a:prstGeom>
        </p:spPr>
      </p:pic>
      <p:pic>
        <p:nvPicPr>
          <p:cNvPr id="38" name="Picture 37">
            <a:extLst>
              <a:ext uri="{FF2B5EF4-FFF2-40B4-BE49-F238E27FC236}">
                <a16:creationId xmlns:a16="http://schemas.microsoft.com/office/drawing/2014/main" id="{D5477A88-3289-E0F8-AD0D-4E9B5F1E02DA}"/>
              </a:ext>
            </a:extLst>
          </p:cNvPr>
          <p:cNvPicPr>
            <a:picLocks noChangeAspect="1"/>
          </p:cNvPicPr>
          <p:nvPr/>
        </p:nvPicPr>
        <p:blipFill>
          <a:blip r:embed="rId4"/>
          <a:stretch>
            <a:fillRect/>
          </a:stretch>
        </p:blipFill>
        <p:spPr>
          <a:xfrm>
            <a:off x="8221093" y="6653829"/>
            <a:ext cx="922907" cy="168531"/>
          </a:xfrm>
          <a:prstGeom prst="rect">
            <a:avLst/>
          </a:prstGeom>
        </p:spPr>
      </p:pic>
      <p:sp>
        <p:nvSpPr>
          <p:cNvPr id="8" name="TextBox 7">
            <a:extLst>
              <a:ext uri="{FF2B5EF4-FFF2-40B4-BE49-F238E27FC236}">
                <a16:creationId xmlns:a16="http://schemas.microsoft.com/office/drawing/2014/main" id="{10E721F7-E19B-1E1D-06A5-EAD99C26B4CD}"/>
              </a:ext>
            </a:extLst>
          </p:cNvPr>
          <p:cNvSpPr txBox="1"/>
          <p:nvPr/>
        </p:nvSpPr>
        <p:spPr>
          <a:xfrm>
            <a:off x="4937151" y="4138690"/>
            <a:ext cx="3578199" cy="2062103"/>
          </a:xfrm>
          <a:prstGeom prst="rect">
            <a:avLst/>
          </a:prstGeom>
          <a:solidFill>
            <a:schemeClr val="accent2">
              <a:lumMod val="60000"/>
              <a:lumOff val="40000"/>
            </a:schemeClr>
          </a:solidFill>
        </p:spPr>
        <p:txBody>
          <a:bodyPr wrap="square">
            <a:spAutoFit/>
          </a:bodyPr>
          <a:lstStyle/>
          <a:p>
            <a:r>
              <a:rPr lang="en-US" sz="1600" dirty="0">
                <a:latin typeface="Arial" panose="020B0604020202020204" pitchFamily="34" charset="0"/>
                <a:ea typeface="Calibri" panose="020F0502020204030204" pitchFamily="34" charset="0"/>
              </a:rPr>
              <a:t>Republic of Benin (RB) (6°20' and 12°25'N and 1° and 3°40’E) </a:t>
            </a:r>
          </a:p>
          <a:p>
            <a:endParaRPr lang="en-US" sz="1600" dirty="0">
              <a:latin typeface="Arial" panose="020B0604020202020204" pitchFamily="34" charset="0"/>
              <a:ea typeface="Calibri" panose="020F0502020204030204" pitchFamily="34" charset="0"/>
            </a:endParaRPr>
          </a:p>
          <a:p>
            <a:r>
              <a:rPr lang="en-US" sz="1600" dirty="0">
                <a:latin typeface="Arial" panose="020B0604020202020204" pitchFamily="34" charset="0"/>
                <a:ea typeface="Calibri" panose="020F0502020204030204" pitchFamily="34" charset="0"/>
              </a:rPr>
              <a:t>Federal Republic of Nigeria (FRN) (4° and 14° N,  and 1° and 15° E) </a:t>
            </a:r>
          </a:p>
          <a:p>
            <a:endParaRPr lang="en-US" sz="1600" dirty="0">
              <a:latin typeface="Arial" panose="020B0604020202020204" pitchFamily="34" charset="0"/>
              <a:ea typeface="Calibri" panose="020F0502020204030204" pitchFamily="34" charset="0"/>
            </a:endParaRPr>
          </a:p>
          <a:p>
            <a:r>
              <a:rPr lang="en-US" sz="1600" b="1" dirty="0">
                <a:latin typeface="Arial" panose="020B0604020202020204" pitchFamily="34" charset="0"/>
                <a:ea typeface="Calibri" panose="020F0502020204030204" pitchFamily="34" charset="0"/>
              </a:rPr>
              <a:t>Coastal cities: </a:t>
            </a:r>
            <a:r>
              <a:rPr lang="en-US" sz="1600" dirty="0">
                <a:latin typeface="Arial" panose="020B0604020202020204" pitchFamily="34" charset="0"/>
                <a:ea typeface="Calibri" panose="020F0502020204030204" pitchFamily="34" charset="0"/>
              </a:rPr>
              <a:t>Cotonou and Lagos</a:t>
            </a:r>
          </a:p>
          <a:p>
            <a:r>
              <a:rPr lang="en-US" sz="1600" b="1" dirty="0">
                <a:latin typeface="Arial" panose="020B0604020202020204" pitchFamily="34" charset="0"/>
                <a:ea typeface="Calibri" panose="020F0502020204030204" pitchFamily="34" charset="0"/>
              </a:rPr>
              <a:t>Savannah cities: </a:t>
            </a:r>
            <a:r>
              <a:rPr lang="en-US" sz="1600" dirty="0">
                <a:latin typeface="Arial" panose="020B0604020202020204" pitchFamily="34" charset="0"/>
                <a:ea typeface="Calibri" panose="020F0502020204030204" pitchFamily="34" charset="0"/>
              </a:rPr>
              <a:t>Parakou and Abuja</a:t>
            </a:r>
            <a:endParaRPr lang="en-US" sz="1600" dirty="0"/>
          </a:p>
        </p:txBody>
      </p:sp>
      <p:grpSp>
        <p:nvGrpSpPr>
          <p:cNvPr id="9" name="Group 8">
            <a:extLst>
              <a:ext uri="{FF2B5EF4-FFF2-40B4-BE49-F238E27FC236}">
                <a16:creationId xmlns:a16="http://schemas.microsoft.com/office/drawing/2014/main" id="{997AED86-4898-A1F2-B028-B1BF680329F6}"/>
              </a:ext>
            </a:extLst>
          </p:cNvPr>
          <p:cNvGrpSpPr/>
          <p:nvPr/>
        </p:nvGrpSpPr>
        <p:grpSpPr>
          <a:xfrm>
            <a:off x="5396215" y="358046"/>
            <a:ext cx="2551586" cy="3551609"/>
            <a:chOff x="6880895" y="1914716"/>
            <a:chExt cx="1971387" cy="2352896"/>
          </a:xfrm>
        </p:grpSpPr>
        <p:pic>
          <p:nvPicPr>
            <p:cNvPr id="10" name="Picture 9">
              <a:extLst>
                <a:ext uri="{FF2B5EF4-FFF2-40B4-BE49-F238E27FC236}">
                  <a16:creationId xmlns:a16="http://schemas.microsoft.com/office/drawing/2014/main" id="{ED0EB6AD-43CC-D0AC-75B6-3355F27DDEBD}"/>
                </a:ext>
              </a:extLst>
            </p:cNvPr>
            <p:cNvPicPr>
              <a:picLocks noChangeAspect="1"/>
            </p:cNvPicPr>
            <p:nvPr/>
          </p:nvPicPr>
          <p:blipFill>
            <a:blip r:embed="rId5"/>
            <a:stretch>
              <a:fillRect/>
            </a:stretch>
          </p:blipFill>
          <p:spPr>
            <a:xfrm>
              <a:off x="7006481" y="1914716"/>
              <a:ext cx="1637276" cy="1983821"/>
            </a:xfrm>
            <a:prstGeom prst="rect">
              <a:avLst/>
            </a:prstGeom>
          </p:spPr>
        </p:pic>
        <p:sp>
          <p:nvSpPr>
            <p:cNvPr id="11" name="TextBox 10">
              <a:extLst>
                <a:ext uri="{FF2B5EF4-FFF2-40B4-BE49-F238E27FC236}">
                  <a16:creationId xmlns:a16="http://schemas.microsoft.com/office/drawing/2014/main" id="{09CF08B2-20BA-3C23-60A2-5CE0C28487AF}"/>
                </a:ext>
              </a:extLst>
            </p:cNvPr>
            <p:cNvSpPr txBox="1"/>
            <p:nvPr/>
          </p:nvSpPr>
          <p:spPr>
            <a:xfrm>
              <a:off x="6880895" y="4022934"/>
              <a:ext cx="1971387" cy="244678"/>
            </a:xfrm>
            <a:prstGeom prst="rect">
              <a:avLst/>
            </a:prstGeom>
            <a:solidFill>
              <a:schemeClr val="accent4">
                <a:lumMod val="75000"/>
              </a:schemeClr>
            </a:solidFill>
            <a:ln>
              <a:solidFill>
                <a:schemeClr val="accent2">
                  <a:lumMod val="20000"/>
                  <a:lumOff val="80000"/>
                </a:schemeClr>
              </a:solidFill>
            </a:ln>
          </p:spPr>
          <p:txBody>
            <a:bodyPr wrap="square">
              <a:spAutoFit/>
            </a:bodyPr>
            <a:lstStyle/>
            <a:p>
              <a:pPr algn="ctr"/>
              <a:r>
                <a:rPr lang="en-US" dirty="0">
                  <a:solidFill>
                    <a:srgbClr val="000000"/>
                  </a:solidFill>
                  <a:latin typeface="Arial" panose="020B0604020202020204" pitchFamily="34" charset="0"/>
                  <a:ea typeface="Calibri" panose="020F0502020204030204" pitchFamily="34" charset="0"/>
                </a:rPr>
                <a:t>Availability of energy </a:t>
              </a:r>
              <a:endParaRPr lang="en-US" dirty="0"/>
            </a:p>
          </p:txBody>
        </p:sp>
      </p:grpSp>
      <p:pic>
        <p:nvPicPr>
          <p:cNvPr id="6" name="Picture 5">
            <a:extLst>
              <a:ext uri="{FF2B5EF4-FFF2-40B4-BE49-F238E27FC236}">
                <a16:creationId xmlns:a16="http://schemas.microsoft.com/office/drawing/2014/main" id="{F34A7846-B1F2-283B-2054-4BC6A3E54EF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1760" y="230679"/>
            <a:ext cx="4221062" cy="5970761"/>
          </a:xfrm>
          <a:prstGeom prst="rect">
            <a:avLst/>
          </a:prstGeom>
        </p:spPr>
      </p:pic>
      <p:pic>
        <p:nvPicPr>
          <p:cNvPr id="3" name="Picture 2">
            <a:extLst>
              <a:ext uri="{FF2B5EF4-FFF2-40B4-BE49-F238E27FC236}">
                <a16:creationId xmlns:a16="http://schemas.microsoft.com/office/drawing/2014/main" id="{587E3BB9-9C28-D98F-F910-A39B62832B0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86835" y="6420680"/>
            <a:ext cx="1099308" cy="29181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EAA2AEAD-54E2-F34D-583C-E5938D2AA0EF}"/>
              </a:ext>
            </a:extLst>
          </p:cNvPr>
          <p:cNvPicPr>
            <a:picLocks noChangeAspect="1"/>
          </p:cNvPicPr>
          <p:nvPr/>
        </p:nvPicPr>
        <p:blipFill>
          <a:blip r:embed="rId8"/>
          <a:stretch>
            <a:fillRect/>
          </a:stretch>
        </p:blipFill>
        <p:spPr>
          <a:xfrm>
            <a:off x="5323666" y="6420680"/>
            <a:ext cx="831712" cy="341259"/>
          </a:xfrm>
          <a:prstGeom prst="rect">
            <a:avLst/>
          </a:prstGeom>
        </p:spPr>
      </p:pic>
    </p:spTree>
    <p:extLst>
      <p:ext uri="{BB962C8B-B14F-4D97-AF65-F5344CB8AC3E}">
        <p14:creationId xmlns:p14="http://schemas.microsoft.com/office/powerpoint/2010/main" val="121865576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01E2D88C3F4CC468DF1BCFF23B91DCD" ma:contentTypeVersion="6" ma:contentTypeDescription="Create a new document." ma:contentTypeScope="" ma:versionID="21f10d6d6787796a45dfa5dd9b1dcc70">
  <xsd:schema xmlns:xsd="http://www.w3.org/2001/XMLSchema" xmlns:xs="http://www.w3.org/2001/XMLSchema" xmlns:p="http://schemas.microsoft.com/office/2006/metadata/properties" xmlns:ns3="e3752eff-d70c-4c3b-8e44-b44defb26540" xmlns:ns4="36ff2316-bee0-46e2-8475-57aa8680154e" targetNamespace="http://schemas.microsoft.com/office/2006/metadata/properties" ma:root="true" ma:fieldsID="725023dd46f8b49245d7625cbeb4db27" ns3:_="" ns4:_="">
    <xsd:import namespace="e3752eff-d70c-4c3b-8e44-b44defb26540"/>
    <xsd:import namespace="36ff2316-bee0-46e2-8475-57aa8680154e"/>
    <xsd:element name="properties">
      <xsd:complexType>
        <xsd:sequence>
          <xsd:element name="documentManagement">
            <xsd:complexType>
              <xsd:all>
                <xsd:element ref="ns3:MediaServiceMetadata" minOccurs="0"/>
                <xsd:element ref="ns3:MediaServiceFastMetadata" minOccurs="0"/>
                <xsd:element ref="ns3:_activity"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752eff-d70c-4c3b-8e44-b44defb265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6ff2316-bee0-46e2-8475-57aa8680154e"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SharingHintHash" ma:index="13"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e3752eff-d70c-4c3b-8e44-b44defb26540" xsi:nil="true"/>
  </documentManagement>
</p:properties>
</file>

<file path=customXml/itemProps1.xml><?xml version="1.0" encoding="utf-8"?>
<ds:datastoreItem xmlns:ds="http://schemas.openxmlformats.org/officeDocument/2006/customXml" ds:itemID="{6F3E2086-E62F-4CF8-9089-D026446F0D49}">
  <ds:schemaRefs>
    <ds:schemaRef ds:uri="http://schemas.microsoft.com/sharepoint/v3/contenttype/forms"/>
  </ds:schemaRefs>
</ds:datastoreItem>
</file>

<file path=customXml/itemProps2.xml><?xml version="1.0" encoding="utf-8"?>
<ds:datastoreItem xmlns:ds="http://schemas.openxmlformats.org/officeDocument/2006/customXml" ds:itemID="{D06C0FFA-F768-4234-8A43-56794C1F40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3752eff-d70c-4c3b-8e44-b44defb26540"/>
    <ds:schemaRef ds:uri="36ff2316-bee0-46e2-8475-57aa8680154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22147D3-99F8-43C1-805F-90EFB16A0FE2}">
  <ds:schemaRefs>
    <ds:schemaRef ds:uri="http://purl.org/dc/dcmitype/"/>
    <ds:schemaRef ds:uri="http://schemas.microsoft.com/office/2006/documentManagement/types"/>
    <ds:schemaRef ds:uri="e3752eff-d70c-4c3b-8e44-b44defb26540"/>
    <ds:schemaRef ds:uri="http://purl.org/dc/terms/"/>
    <ds:schemaRef ds:uri="http://schemas.microsoft.com/office/infopath/2007/PartnerControls"/>
    <ds:schemaRef ds:uri="http://schemas.openxmlformats.org/package/2006/metadata/core-properties"/>
    <ds:schemaRef ds:uri="http://purl.org/dc/elements/1.1/"/>
    <ds:schemaRef ds:uri="36ff2316-bee0-46e2-8475-57aa8680154e"/>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20726</TotalTime>
  <Words>1270</Words>
  <Application>Microsoft Office PowerPoint</Application>
  <PresentationFormat>On-screen Show (4:3)</PresentationFormat>
  <Paragraphs>194</Paragraphs>
  <Slides>38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38</vt:i4>
      </vt:variant>
    </vt:vector>
  </HeadingPairs>
  <TitlesOfParts>
    <vt:vector size="44" baseType="lpstr">
      <vt:lpstr>Arial</vt:lpstr>
      <vt:lpstr>Arial Black</vt:lpstr>
      <vt:lpstr>Calibri</vt:lpstr>
      <vt:lpstr>Calibri Light</vt:lpstr>
      <vt:lpstr>Times New Roman</vt:lpstr>
      <vt:lpstr>Office Theme</vt:lpstr>
      <vt:lpstr>   External defense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Benoit Olivier AHOUANDJINOU ENAGNON</dc:creator>
  <cp:lastModifiedBy>Benoit Olivier AHOUANDJINOU ENAGNON</cp:lastModifiedBy>
  <cp:revision>109</cp:revision>
  <dcterms:created xsi:type="dcterms:W3CDTF">2023-10-13T07:54:01Z</dcterms:created>
  <dcterms:modified xsi:type="dcterms:W3CDTF">2025-05-22T04:29:36Z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0x010100901E2D88C3F4CC468DF1BCFF23B91DCD</vt:lpwstr>
  </property>
</Properties>
</file>