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handoutMasterIdLst>
    <p:handoutMasterId r:id="rId47"/>
  </p:handoutMasterIdLst>
  <p:sldIdLst>
    <p:sldId id="345" r:id="rId2"/>
    <p:sldId id="357" r:id="rId3"/>
    <p:sldId id="337" r:id="rId4"/>
    <p:sldId id="343" r:id="rId5"/>
    <p:sldId id="366" r:id="rId6"/>
    <p:sldId id="355" r:id="rId7"/>
    <p:sldId id="324" r:id="rId8"/>
    <p:sldId id="260" r:id="rId9"/>
    <p:sldId id="310" r:id="rId10"/>
    <p:sldId id="312" r:id="rId11"/>
    <p:sldId id="264" r:id="rId12"/>
    <p:sldId id="295" r:id="rId13"/>
    <p:sldId id="316" r:id="rId14"/>
    <p:sldId id="313" r:id="rId15"/>
    <p:sldId id="356" r:id="rId16"/>
    <p:sldId id="334" r:id="rId17"/>
    <p:sldId id="307" r:id="rId18"/>
    <p:sldId id="338" r:id="rId19"/>
    <p:sldId id="365" r:id="rId20"/>
    <p:sldId id="364" r:id="rId21"/>
    <p:sldId id="296" r:id="rId22"/>
    <p:sldId id="330" r:id="rId23"/>
    <p:sldId id="306" r:id="rId24"/>
    <p:sldId id="328" r:id="rId25"/>
    <p:sldId id="341" r:id="rId26"/>
    <p:sldId id="309" r:id="rId27"/>
    <p:sldId id="358" r:id="rId28"/>
    <p:sldId id="360" r:id="rId29"/>
    <p:sldId id="363" r:id="rId30"/>
    <p:sldId id="331" r:id="rId31"/>
    <p:sldId id="351" r:id="rId32"/>
    <p:sldId id="350" r:id="rId33"/>
    <p:sldId id="352" r:id="rId34"/>
    <p:sldId id="372" r:id="rId35"/>
    <p:sldId id="373" r:id="rId36"/>
    <p:sldId id="299" r:id="rId37"/>
    <p:sldId id="367" r:id="rId38"/>
    <p:sldId id="371" r:id="rId39"/>
    <p:sldId id="374" r:id="rId40"/>
    <p:sldId id="375" r:id="rId41"/>
    <p:sldId id="368" r:id="rId42"/>
    <p:sldId id="346" r:id="rId43"/>
    <p:sldId id="263" r:id="rId44"/>
    <p:sldId id="26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72752A-DABC-4771-A5FD-EA6CB122782B}">
          <p14:sldIdLst>
            <p14:sldId id="345"/>
            <p14:sldId id="357"/>
            <p14:sldId id="337"/>
            <p14:sldId id="343"/>
            <p14:sldId id="366"/>
            <p14:sldId id="355"/>
            <p14:sldId id="324"/>
            <p14:sldId id="260"/>
            <p14:sldId id="310"/>
          </p14:sldIdLst>
        </p14:section>
        <p14:section name="Study area Map" id="{6482033C-16B5-428A-BA62-7DB93B83AC23}">
          <p14:sldIdLst>
            <p14:sldId id="312"/>
          </p14:sldIdLst>
        </p14:section>
        <p14:section name="Following" id="{6E23A185-5374-43E7-BF29-C8048E1F7245}">
          <p14:sldIdLst>
            <p14:sldId id="264"/>
            <p14:sldId id="295"/>
            <p14:sldId id="316"/>
            <p14:sldId id="313"/>
            <p14:sldId id="356"/>
            <p14:sldId id="334"/>
            <p14:sldId id="307"/>
            <p14:sldId id="338"/>
            <p14:sldId id="365"/>
            <p14:sldId id="364"/>
            <p14:sldId id="296"/>
            <p14:sldId id="330"/>
            <p14:sldId id="306"/>
            <p14:sldId id="328"/>
            <p14:sldId id="341"/>
            <p14:sldId id="309"/>
            <p14:sldId id="358"/>
            <p14:sldId id="360"/>
            <p14:sldId id="363"/>
            <p14:sldId id="331"/>
            <p14:sldId id="351"/>
            <p14:sldId id="350"/>
            <p14:sldId id="352"/>
            <p14:sldId id="372"/>
            <p14:sldId id="373"/>
            <p14:sldId id="299"/>
            <p14:sldId id="367"/>
            <p14:sldId id="371"/>
            <p14:sldId id="374"/>
            <p14:sldId id="375"/>
            <p14:sldId id="368"/>
            <p14:sldId id="346"/>
            <p14:sldId id="263"/>
            <p14:sldId id="26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66"/>
    <a:srgbClr val="000066"/>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6D63E5-DFED-4D65-8014-B718D76CACD6}" v="1" dt="2024-10-18T17:45:04.15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3" autoAdjust="0"/>
    <p:restoredTop sz="95879" autoAdjust="0"/>
  </p:normalViewPr>
  <p:slideViewPr>
    <p:cSldViewPr>
      <p:cViewPr varScale="1">
        <p:scale>
          <a:sx n="92" d="100"/>
          <a:sy n="92" d="100"/>
        </p:scale>
        <p:origin x="82" y="1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 OUEDRAOGO" userId="8e93e3f817417754" providerId="LiveId" clId="{E496ED03-0271-4194-9328-098E1257F781}"/>
    <pc:docChg chg="undo custSel addSld delSld modSld sldOrd">
      <pc:chgData name="Valentin OUEDRAOGO" userId="8e93e3f817417754" providerId="LiveId" clId="{E496ED03-0271-4194-9328-098E1257F781}" dt="2022-09-06T10:54:46.106" v="779" actId="20577"/>
      <pc:docMkLst>
        <pc:docMk/>
      </pc:docMkLst>
      <pc:sldChg chg="modAnim">
        <pc:chgData name="Valentin OUEDRAOGO" userId="8e93e3f817417754" providerId="LiveId" clId="{E496ED03-0271-4194-9328-098E1257F781}" dt="2022-09-06T09:29:36.744" v="609"/>
        <pc:sldMkLst>
          <pc:docMk/>
          <pc:sldMk cId="2723082121" sldId="260"/>
        </pc:sldMkLst>
      </pc:sldChg>
      <pc:sldChg chg="modSp mod">
        <pc:chgData name="Valentin OUEDRAOGO" userId="8e93e3f817417754" providerId="LiveId" clId="{E496ED03-0271-4194-9328-098E1257F781}" dt="2022-09-05T14:44:04.206" v="599" actId="1036"/>
        <pc:sldMkLst>
          <pc:docMk/>
          <pc:sldMk cId="2742381277" sldId="310"/>
        </pc:sldMkLst>
        <pc:spChg chg="mod">
          <ac:chgData name="Valentin OUEDRAOGO" userId="8e93e3f817417754" providerId="LiveId" clId="{E496ED03-0271-4194-9328-098E1257F781}" dt="2022-09-05T14:43:45.220" v="555" actId="20577"/>
          <ac:spMkLst>
            <pc:docMk/>
            <pc:sldMk cId="2742381277" sldId="310"/>
            <ac:spMk id="7" creationId="{BBC88B8B-9308-DF86-FAAC-C040F3A21964}"/>
          </ac:spMkLst>
        </pc:spChg>
        <pc:grpChg chg="mod">
          <ac:chgData name="Valentin OUEDRAOGO" userId="8e93e3f817417754" providerId="LiveId" clId="{E496ED03-0271-4194-9328-098E1257F781}" dt="2022-09-05T14:44:04.206" v="599" actId="1036"/>
          <ac:grpSpMkLst>
            <pc:docMk/>
            <pc:sldMk cId="2742381277" sldId="310"/>
            <ac:grpSpMk id="11" creationId="{9175F99B-EDC5-CD65-2642-9D5E6FCBE747}"/>
          </ac:grpSpMkLst>
        </pc:grpChg>
        <pc:picChg chg="mod">
          <ac:chgData name="Valentin OUEDRAOGO" userId="8e93e3f817417754" providerId="LiveId" clId="{E496ED03-0271-4194-9328-098E1257F781}" dt="2022-09-05T14:43:50.923" v="563" actId="1038"/>
          <ac:picMkLst>
            <pc:docMk/>
            <pc:sldMk cId="2742381277" sldId="310"/>
            <ac:picMk id="4" creationId="{109C59A8-00E6-CA26-1DD0-4D7C92AAA9FE}"/>
          </ac:picMkLst>
        </pc:picChg>
        <pc:picChg chg="mod">
          <ac:chgData name="Valentin OUEDRAOGO" userId="8e93e3f817417754" providerId="LiveId" clId="{E496ED03-0271-4194-9328-098E1257F781}" dt="2022-09-05T14:43:55.181" v="580" actId="1037"/>
          <ac:picMkLst>
            <pc:docMk/>
            <pc:sldMk cId="2742381277" sldId="310"/>
            <ac:picMk id="8" creationId="{17BF6655-8723-655C-02BE-D95EA8048431}"/>
          </ac:picMkLst>
        </pc:picChg>
        <pc:picChg chg="mod">
          <ac:chgData name="Valentin OUEDRAOGO" userId="8e93e3f817417754" providerId="LiveId" clId="{E496ED03-0271-4194-9328-098E1257F781}" dt="2022-09-05T14:43:58.613" v="593" actId="1037"/>
          <ac:picMkLst>
            <pc:docMk/>
            <pc:sldMk cId="2742381277" sldId="310"/>
            <ac:picMk id="10" creationId="{172FA0CD-3487-1698-A64E-60589B28AF72}"/>
          </ac:picMkLst>
        </pc:picChg>
      </pc:sldChg>
      <pc:sldChg chg="del">
        <pc:chgData name="Valentin OUEDRAOGO" userId="8e93e3f817417754" providerId="LiveId" clId="{E496ED03-0271-4194-9328-098E1257F781}" dt="2022-09-05T13:50:28.433" v="3" actId="47"/>
        <pc:sldMkLst>
          <pc:docMk/>
          <pc:sldMk cId="2564127146" sldId="311"/>
        </pc:sldMkLst>
      </pc:sldChg>
      <pc:sldChg chg="ord">
        <pc:chgData name="Valentin OUEDRAOGO" userId="8e93e3f817417754" providerId="LiveId" clId="{E496ED03-0271-4194-9328-098E1257F781}" dt="2022-09-05T13:52:05.487" v="5"/>
        <pc:sldMkLst>
          <pc:docMk/>
          <pc:sldMk cId="1227560716" sldId="312"/>
        </pc:sldMkLst>
      </pc:sldChg>
      <pc:sldChg chg="modSp mod">
        <pc:chgData name="Valentin OUEDRAOGO" userId="8e93e3f817417754" providerId="LiveId" clId="{E496ED03-0271-4194-9328-098E1257F781}" dt="2022-09-05T14:04:32.927" v="196" actId="20577"/>
        <pc:sldMkLst>
          <pc:docMk/>
          <pc:sldMk cId="3990283292" sldId="319"/>
        </pc:sldMkLst>
        <pc:spChg chg="mod">
          <ac:chgData name="Valentin OUEDRAOGO" userId="8e93e3f817417754" providerId="LiveId" clId="{E496ED03-0271-4194-9328-098E1257F781}" dt="2022-09-05T14:04:32.927" v="196" actId="20577"/>
          <ac:spMkLst>
            <pc:docMk/>
            <pc:sldMk cId="3990283292" sldId="319"/>
            <ac:spMk id="5" creationId="{2FB1B39F-A780-32C0-6B67-08A39FBE5DFD}"/>
          </ac:spMkLst>
        </pc:spChg>
      </pc:sldChg>
      <pc:sldChg chg="modSp mod">
        <pc:chgData name="Valentin OUEDRAOGO" userId="8e93e3f817417754" providerId="LiveId" clId="{E496ED03-0271-4194-9328-098E1257F781}" dt="2022-09-06T09:50:19.588" v="657" actId="20577"/>
        <pc:sldMkLst>
          <pc:docMk/>
          <pc:sldMk cId="1735202033" sldId="322"/>
        </pc:sldMkLst>
        <pc:spChg chg="mod">
          <ac:chgData name="Valentin OUEDRAOGO" userId="8e93e3f817417754" providerId="LiveId" clId="{E496ED03-0271-4194-9328-098E1257F781}" dt="2022-09-06T09:50:19.588" v="657" actId="20577"/>
          <ac:spMkLst>
            <pc:docMk/>
            <pc:sldMk cId="1735202033" sldId="322"/>
            <ac:spMk id="4" creationId="{7B1CA4CC-18D2-D980-F4A9-9013F644869F}"/>
          </ac:spMkLst>
        </pc:spChg>
      </pc:sldChg>
      <pc:sldChg chg="del">
        <pc:chgData name="Valentin OUEDRAOGO" userId="8e93e3f817417754" providerId="LiveId" clId="{E496ED03-0271-4194-9328-098E1257F781}" dt="2022-09-05T13:50:26.409" v="2" actId="47"/>
        <pc:sldMkLst>
          <pc:docMk/>
          <pc:sldMk cId="2586199442" sldId="323"/>
        </pc:sldMkLst>
      </pc:sldChg>
      <pc:sldChg chg="modSp mod modAnim">
        <pc:chgData name="Valentin OUEDRAOGO" userId="8e93e3f817417754" providerId="LiveId" clId="{E496ED03-0271-4194-9328-098E1257F781}" dt="2022-09-06T09:28:07.677" v="603"/>
        <pc:sldMkLst>
          <pc:docMk/>
          <pc:sldMk cId="206457919" sldId="324"/>
        </pc:sldMkLst>
        <pc:spChg chg="mod">
          <ac:chgData name="Valentin OUEDRAOGO" userId="8e93e3f817417754" providerId="LiveId" clId="{E496ED03-0271-4194-9328-098E1257F781}" dt="2022-09-05T13:50:18.437" v="1" actId="207"/>
          <ac:spMkLst>
            <pc:docMk/>
            <pc:sldMk cId="206457919" sldId="324"/>
            <ac:spMk id="6" creationId="{6C8142E1-7819-36D5-F5E3-18C93EAD82A0}"/>
          </ac:spMkLst>
        </pc:spChg>
      </pc:sldChg>
      <pc:sldChg chg="addSp modSp mod modAnim">
        <pc:chgData name="Valentin OUEDRAOGO" userId="8e93e3f817417754" providerId="LiveId" clId="{E496ED03-0271-4194-9328-098E1257F781}" dt="2022-09-05T14:30:47.855" v="344" actId="208"/>
        <pc:sldMkLst>
          <pc:docMk/>
          <pc:sldMk cId="2259339617" sldId="328"/>
        </pc:sldMkLst>
        <pc:spChg chg="add mod">
          <ac:chgData name="Valentin OUEDRAOGO" userId="8e93e3f817417754" providerId="LiveId" clId="{E496ED03-0271-4194-9328-098E1257F781}" dt="2022-09-05T14:30:47.855" v="344" actId="208"/>
          <ac:spMkLst>
            <pc:docMk/>
            <pc:sldMk cId="2259339617" sldId="328"/>
            <ac:spMk id="2" creationId="{A5555D8E-926C-7C7E-0C95-D100807CAC5A}"/>
          </ac:spMkLst>
        </pc:spChg>
      </pc:sldChg>
      <pc:sldChg chg="addSp modSp mod">
        <pc:chgData name="Valentin OUEDRAOGO" userId="8e93e3f817417754" providerId="LiveId" clId="{E496ED03-0271-4194-9328-098E1257F781}" dt="2022-09-05T14:37:22.960" v="446" actId="20577"/>
        <pc:sldMkLst>
          <pc:docMk/>
          <pc:sldMk cId="3844529298" sldId="329"/>
        </pc:sldMkLst>
        <pc:spChg chg="add mod">
          <ac:chgData name="Valentin OUEDRAOGO" userId="8e93e3f817417754" providerId="LiveId" clId="{E496ED03-0271-4194-9328-098E1257F781}" dt="2022-09-05T14:37:22.960" v="446" actId="20577"/>
          <ac:spMkLst>
            <pc:docMk/>
            <pc:sldMk cId="3844529298" sldId="329"/>
            <ac:spMk id="2" creationId="{E32B0BBC-A8B6-89A9-D1E6-6DBC38CCC24D}"/>
          </ac:spMkLst>
        </pc:spChg>
        <pc:spChg chg="mod">
          <ac:chgData name="Valentin OUEDRAOGO" userId="8e93e3f817417754" providerId="LiveId" clId="{E496ED03-0271-4194-9328-098E1257F781}" dt="2022-09-05T14:31:45.472" v="350" actId="1038"/>
          <ac:spMkLst>
            <pc:docMk/>
            <pc:sldMk cId="3844529298" sldId="329"/>
            <ac:spMk id="8" creationId="{2A9C179F-63B8-2D8A-360A-C248E5862D3E}"/>
          </ac:spMkLst>
        </pc:spChg>
        <pc:spChg chg="mod">
          <ac:chgData name="Valentin OUEDRAOGO" userId="8e93e3f817417754" providerId="LiveId" clId="{E496ED03-0271-4194-9328-098E1257F781}" dt="2022-09-05T14:31:45.472" v="350" actId="1038"/>
          <ac:spMkLst>
            <pc:docMk/>
            <pc:sldMk cId="3844529298" sldId="329"/>
            <ac:spMk id="9" creationId="{D8C249D1-D72A-6918-3B55-0A58EE153A86}"/>
          </ac:spMkLst>
        </pc:spChg>
        <pc:picChg chg="mod">
          <ac:chgData name="Valentin OUEDRAOGO" userId="8e93e3f817417754" providerId="LiveId" clId="{E496ED03-0271-4194-9328-098E1257F781}" dt="2022-09-05T14:31:45.472" v="350" actId="1038"/>
          <ac:picMkLst>
            <pc:docMk/>
            <pc:sldMk cId="3844529298" sldId="329"/>
            <ac:picMk id="7" creationId="{9CEC0C10-C0B0-CF40-88FD-3BE79B70D61F}"/>
          </ac:picMkLst>
        </pc:picChg>
      </pc:sldChg>
      <pc:sldChg chg="delSp del mod">
        <pc:chgData name="Valentin OUEDRAOGO" userId="8e93e3f817417754" providerId="LiveId" clId="{E496ED03-0271-4194-9328-098E1257F781}" dt="2022-09-05T14:10:43.048" v="203" actId="47"/>
        <pc:sldMkLst>
          <pc:docMk/>
          <pc:sldMk cId="753954642" sldId="335"/>
        </pc:sldMkLst>
        <pc:spChg chg="del">
          <ac:chgData name="Valentin OUEDRAOGO" userId="8e93e3f817417754" providerId="LiveId" clId="{E496ED03-0271-4194-9328-098E1257F781}" dt="2022-09-05T14:10:24.002" v="198" actId="478"/>
          <ac:spMkLst>
            <pc:docMk/>
            <pc:sldMk cId="753954642" sldId="335"/>
            <ac:spMk id="4" creationId="{4B8BADE7-2990-C10F-8EDC-39A0D51BACF7}"/>
          </ac:spMkLst>
        </pc:spChg>
        <pc:spChg chg="del">
          <ac:chgData name="Valentin OUEDRAOGO" userId="8e93e3f817417754" providerId="LiveId" clId="{E496ED03-0271-4194-9328-098E1257F781}" dt="2022-09-05T14:10:27.838" v="199" actId="478"/>
          <ac:spMkLst>
            <pc:docMk/>
            <pc:sldMk cId="753954642" sldId="335"/>
            <ac:spMk id="7" creationId="{495AAA01-E37C-1D8C-31F1-887BCC2FEC5A}"/>
          </ac:spMkLst>
        </pc:spChg>
        <pc:spChg chg="del">
          <ac:chgData name="Valentin OUEDRAOGO" userId="8e93e3f817417754" providerId="LiveId" clId="{E496ED03-0271-4194-9328-098E1257F781}" dt="2022-09-05T14:10:31.851" v="201" actId="478"/>
          <ac:spMkLst>
            <pc:docMk/>
            <pc:sldMk cId="753954642" sldId="335"/>
            <ac:spMk id="8" creationId="{1946C62C-032F-45C9-1611-529DE05CFEE8}"/>
          </ac:spMkLst>
        </pc:spChg>
        <pc:spChg chg="del">
          <ac:chgData name="Valentin OUEDRAOGO" userId="8e93e3f817417754" providerId="LiveId" clId="{E496ED03-0271-4194-9328-098E1257F781}" dt="2022-09-05T14:10:29.767" v="200" actId="478"/>
          <ac:spMkLst>
            <pc:docMk/>
            <pc:sldMk cId="753954642" sldId="335"/>
            <ac:spMk id="9" creationId="{EB935F8A-580D-1422-A2AA-DF575CECE82A}"/>
          </ac:spMkLst>
        </pc:spChg>
        <pc:spChg chg="del">
          <ac:chgData name="Valentin OUEDRAOGO" userId="8e93e3f817417754" providerId="LiveId" clId="{E496ED03-0271-4194-9328-098E1257F781}" dt="2022-09-05T14:10:38.999" v="202" actId="478"/>
          <ac:spMkLst>
            <pc:docMk/>
            <pc:sldMk cId="753954642" sldId="335"/>
            <ac:spMk id="10" creationId="{DA0D29E1-0C7A-A88B-4529-79755D95FC1F}"/>
          </ac:spMkLst>
        </pc:spChg>
      </pc:sldChg>
      <pc:sldChg chg="addSp modSp mod">
        <pc:chgData name="Valentin OUEDRAOGO" userId="8e93e3f817417754" providerId="LiveId" clId="{E496ED03-0271-4194-9328-098E1257F781}" dt="2022-09-06T10:49:37.670" v="769" actId="1035"/>
        <pc:sldMkLst>
          <pc:docMk/>
          <pc:sldMk cId="2238404573" sldId="337"/>
        </pc:sldMkLst>
        <pc:spChg chg="mod">
          <ac:chgData name="Valentin OUEDRAOGO" userId="8e93e3f817417754" providerId="LiveId" clId="{E496ED03-0271-4194-9328-098E1257F781}" dt="2022-09-06T10:49:37.670" v="769" actId="1035"/>
          <ac:spMkLst>
            <pc:docMk/>
            <pc:sldMk cId="2238404573" sldId="337"/>
            <ac:spMk id="2" creationId="{BB271F17-F4D4-9051-99E5-976A45FACFF9}"/>
          </ac:spMkLst>
        </pc:spChg>
        <pc:spChg chg="add mod">
          <ac:chgData name="Valentin OUEDRAOGO" userId="8e93e3f817417754" providerId="LiveId" clId="{E496ED03-0271-4194-9328-098E1257F781}" dt="2022-09-05T14:38:52.113" v="483" actId="14100"/>
          <ac:spMkLst>
            <pc:docMk/>
            <pc:sldMk cId="2238404573" sldId="337"/>
            <ac:spMk id="4" creationId="{8EAF8C28-D2F7-EB82-2E70-D2F5BE221B63}"/>
          </ac:spMkLst>
        </pc:spChg>
        <pc:spChg chg="mod">
          <ac:chgData name="Valentin OUEDRAOGO" userId="8e93e3f817417754" providerId="LiveId" clId="{E496ED03-0271-4194-9328-098E1257F781}" dt="2022-09-05T14:40:12.589" v="494" actId="255"/>
          <ac:spMkLst>
            <pc:docMk/>
            <pc:sldMk cId="2238404573" sldId="337"/>
            <ac:spMk id="5" creationId="{A648E227-3F33-0CD1-24F6-93789B581A7E}"/>
          </ac:spMkLst>
        </pc:spChg>
        <pc:grpChg chg="mod">
          <ac:chgData name="Valentin OUEDRAOGO" userId="8e93e3f817417754" providerId="LiveId" clId="{E496ED03-0271-4194-9328-098E1257F781}" dt="2022-09-05T14:39:42.292" v="489" actId="1036"/>
          <ac:grpSpMkLst>
            <pc:docMk/>
            <pc:sldMk cId="2238404573" sldId="337"/>
            <ac:grpSpMk id="18" creationId="{49A6741A-9CB0-639D-4F53-30B5ECF8E41C}"/>
          </ac:grpSpMkLst>
        </pc:grpChg>
      </pc:sldChg>
      <pc:sldChg chg="addSp delSp modSp mod">
        <pc:chgData name="Valentin OUEDRAOGO" userId="8e93e3f817417754" providerId="LiveId" clId="{E496ED03-0271-4194-9328-098E1257F781}" dt="2022-09-05T14:27:37.279" v="333" actId="1076"/>
        <pc:sldMkLst>
          <pc:docMk/>
          <pc:sldMk cId="3519228004" sldId="339"/>
        </pc:sldMkLst>
        <pc:spChg chg="add mod">
          <ac:chgData name="Valentin OUEDRAOGO" userId="8e93e3f817417754" providerId="LiveId" clId="{E496ED03-0271-4194-9328-098E1257F781}" dt="2022-09-05T14:19:05.826" v="308" actId="20577"/>
          <ac:spMkLst>
            <pc:docMk/>
            <pc:sldMk cId="3519228004" sldId="339"/>
            <ac:spMk id="3" creationId="{16B542B5-BE71-9219-7AF0-AA614A12F3BB}"/>
          </ac:spMkLst>
        </pc:spChg>
        <pc:spChg chg="add del">
          <ac:chgData name="Valentin OUEDRAOGO" userId="8e93e3f817417754" providerId="LiveId" clId="{E496ED03-0271-4194-9328-098E1257F781}" dt="2022-09-05T14:23:49.043" v="317" actId="478"/>
          <ac:spMkLst>
            <pc:docMk/>
            <pc:sldMk cId="3519228004" sldId="339"/>
            <ac:spMk id="10" creationId="{A76E6072-6DFB-A7BD-B498-B2A1D066B9FF}"/>
          </ac:spMkLst>
        </pc:spChg>
        <pc:picChg chg="add del mod">
          <ac:chgData name="Valentin OUEDRAOGO" userId="8e93e3f817417754" providerId="LiveId" clId="{E496ED03-0271-4194-9328-098E1257F781}" dt="2022-09-05T14:21:33.798" v="315" actId="478"/>
          <ac:picMkLst>
            <pc:docMk/>
            <pc:sldMk cId="3519228004" sldId="339"/>
            <ac:picMk id="9" creationId="{4EA8F92B-CEE0-3CCF-414D-93596120F73A}"/>
          </ac:picMkLst>
        </pc:picChg>
        <pc:picChg chg="add mod">
          <ac:chgData name="Valentin OUEDRAOGO" userId="8e93e3f817417754" providerId="LiveId" clId="{E496ED03-0271-4194-9328-098E1257F781}" dt="2022-09-05T14:26:59.219" v="326" actId="1076"/>
          <ac:picMkLst>
            <pc:docMk/>
            <pc:sldMk cId="3519228004" sldId="339"/>
            <ac:picMk id="15" creationId="{B9185A68-D569-8EA3-081C-E643EA0C27E4}"/>
          </ac:picMkLst>
        </pc:picChg>
        <pc:picChg chg="add mod">
          <ac:chgData name="Valentin OUEDRAOGO" userId="8e93e3f817417754" providerId="LiveId" clId="{E496ED03-0271-4194-9328-098E1257F781}" dt="2022-09-05T14:27:20.790" v="329" actId="1076"/>
          <ac:picMkLst>
            <pc:docMk/>
            <pc:sldMk cId="3519228004" sldId="339"/>
            <ac:picMk id="16" creationId="{96EF9C0A-D723-E315-9C22-7CFE577EDDFD}"/>
          </ac:picMkLst>
        </pc:picChg>
        <pc:picChg chg="add mod">
          <ac:chgData name="Valentin OUEDRAOGO" userId="8e93e3f817417754" providerId="LiveId" clId="{E496ED03-0271-4194-9328-098E1257F781}" dt="2022-09-05T14:27:29.729" v="331" actId="1076"/>
          <ac:picMkLst>
            <pc:docMk/>
            <pc:sldMk cId="3519228004" sldId="339"/>
            <ac:picMk id="17" creationId="{2AD0410D-1B0A-4993-9727-D693F914381D}"/>
          </ac:picMkLst>
        </pc:picChg>
        <pc:picChg chg="add mod">
          <ac:chgData name="Valentin OUEDRAOGO" userId="8e93e3f817417754" providerId="LiveId" clId="{E496ED03-0271-4194-9328-098E1257F781}" dt="2022-09-05T14:27:37.279" v="333" actId="1076"/>
          <ac:picMkLst>
            <pc:docMk/>
            <pc:sldMk cId="3519228004" sldId="339"/>
            <ac:picMk id="18" creationId="{9007AB8B-7126-6FE4-C3DE-9632385264F5}"/>
          </ac:picMkLst>
        </pc:picChg>
        <pc:cxnChg chg="add del mod">
          <ac:chgData name="Valentin OUEDRAOGO" userId="8e93e3f817417754" providerId="LiveId" clId="{E496ED03-0271-4194-9328-098E1257F781}" dt="2022-09-05T14:26:38.901" v="324" actId="478"/>
          <ac:cxnSpMkLst>
            <pc:docMk/>
            <pc:sldMk cId="3519228004" sldId="339"/>
            <ac:cxnSpMk id="12" creationId="{6B0B0255-CE8C-D65C-C426-8F6D3D2394D5}"/>
          </ac:cxnSpMkLst>
        </pc:cxnChg>
        <pc:cxnChg chg="add del mod">
          <ac:chgData name="Valentin OUEDRAOGO" userId="8e93e3f817417754" providerId="LiveId" clId="{E496ED03-0271-4194-9328-098E1257F781}" dt="2022-09-05T14:26:37.537" v="323" actId="478"/>
          <ac:cxnSpMkLst>
            <pc:docMk/>
            <pc:sldMk cId="3519228004" sldId="339"/>
            <ac:cxnSpMk id="13" creationId="{C6A1103E-1979-7F4E-D0B6-FACDB539E0B7}"/>
          </ac:cxnSpMkLst>
        </pc:cxnChg>
      </pc:sldChg>
      <pc:sldChg chg="modSp mod">
        <pc:chgData name="Valentin OUEDRAOGO" userId="8e93e3f817417754" providerId="LiveId" clId="{E496ED03-0271-4194-9328-098E1257F781}" dt="2022-09-06T10:49:28.934" v="756" actId="1035"/>
        <pc:sldMkLst>
          <pc:docMk/>
          <pc:sldMk cId="653961980" sldId="343"/>
        </pc:sldMkLst>
        <pc:spChg chg="mod">
          <ac:chgData name="Valentin OUEDRAOGO" userId="8e93e3f817417754" providerId="LiveId" clId="{E496ED03-0271-4194-9328-098E1257F781}" dt="2022-09-06T10:49:28.934" v="756" actId="1035"/>
          <ac:spMkLst>
            <pc:docMk/>
            <pc:sldMk cId="653961980" sldId="343"/>
            <ac:spMk id="2" creationId="{A2503D83-EFFC-7C42-AD12-CFDBEFA106E5}"/>
          </ac:spMkLst>
        </pc:spChg>
        <pc:spChg chg="mod">
          <ac:chgData name="Valentin OUEDRAOGO" userId="8e93e3f817417754" providerId="LiveId" clId="{E496ED03-0271-4194-9328-098E1257F781}" dt="2022-09-05T14:42:54.970" v="520" actId="1076"/>
          <ac:spMkLst>
            <pc:docMk/>
            <pc:sldMk cId="653961980" sldId="343"/>
            <ac:spMk id="6" creationId="{FBFB22BD-E2FD-AE2D-9DC4-BB5A6D010348}"/>
          </ac:spMkLst>
        </pc:spChg>
      </pc:sldChg>
      <pc:sldChg chg="modSp mod">
        <pc:chgData name="Valentin OUEDRAOGO" userId="8e93e3f817417754" providerId="LiveId" clId="{E496ED03-0271-4194-9328-098E1257F781}" dt="2022-09-06T10:49:16.857" v="743" actId="1035"/>
        <pc:sldMkLst>
          <pc:docMk/>
          <pc:sldMk cId="3791107899" sldId="344"/>
        </pc:sldMkLst>
        <pc:spChg chg="mod">
          <ac:chgData name="Valentin OUEDRAOGO" userId="8e93e3f817417754" providerId="LiveId" clId="{E496ED03-0271-4194-9328-098E1257F781}" dt="2022-09-06T10:49:16.857" v="743" actId="1035"/>
          <ac:spMkLst>
            <pc:docMk/>
            <pc:sldMk cId="3791107899" sldId="344"/>
            <ac:spMk id="2" creationId="{A2503D83-EFFC-7C42-AD12-CFDBEFA106E5}"/>
          </ac:spMkLst>
        </pc:spChg>
      </pc:sldChg>
      <pc:sldChg chg="modSp add mod">
        <pc:chgData name="Valentin OUEDRAOGO" userId="8e93e3f817417754" providerId="LiveId" clId="{E496ED03-0271-4194-9328-098E1257F781}" dt="2022-09-05T14:11:22.954" v="204" actId="207"/>
        <pc:sldMkLst>
          <pc:docMk/>
          <pc:sldMk cId="1873846222" sldId="345"/>
        </pc:sldMkLst>
        <pc:spChg chg="mod">
          <ac:chgData name="Valentin OUEDRAOGO" userId="8e93e3f817417754" providerId="LiveId" clId="{E496ED03-0271-4194-9328-098E1257F781}" dt="2022-09-05T14:11:22.954" v="204" actId="207"/>
          <ac:spMkLst>
            <pc:docMk/>
            <pc:sldMk cId="1873846222" sldId="345"/>
            <ac:spMk id="5" creationId="{1DE59831-25A5-4406-9CF7-4413B31B06BD}"/>
          </ac:spMkLst>
        </pc:spChg>
      </pc:sldChg>
      <pc:sldChg chg="addSp modSp new mod">
        <pc:chgData name="Valentin OUEDRAOGO" userId="8e93e3f817417754" providerId="LiveId" clId="{E496ED03-0271-4194-9328-098E1257F781}" dt="2022-09-06T10:54:46.106" v="779" actId="20577"/>
        <pc:sldMkLst>
          <pc:docMk/>
          <pc:sldMk cId="2387878183" sldId="346"/>
        </pc:sldMkLst>
        <pc:spChg chg="add mod">
          <ac:chgData name="Valentin OUEDRAOGO" userId="8e93e3f817417754" providerId="LiveId" clId="{E496ED03-0271-4194-9328-098E1257F781}" dt="2022-09-06T10:00:25.072" v="694" actId="20577"/>
          <ac:spMkLst>
            <pc:docMk/>
            <pc:sldMk cId="2387878183" sldId="346"/>
            <ac:spMk id="3" creationId="{A148AB3F-71CE-2F5B-FF2A-4B093C268E31}"/>
          </ac:spMkLst>
        </pc:spChg>
        <pc:spChg chg="add mod">
          <ac:chgData name="Valentin OUEDRAOGO" userId="8e93e3f817417754" providerId="LiveId" clId="{E496ED03-0271-4194-9328-098E1257F781}" dt="2022-09-06T10:54:46.106" v="779" actId="20577"/>
          <ac:spMkLst>
            <pc:docMk/>
            <pc:sldMk cId="2387878183" sldId="346"/>
            <ac:spMk id="5" creationId="{F5C76785-2566-9377-4BEA-1B4D90746C77}"/>
          </ac:spMkLst>
        </pc:spChg>
      </pc:sldChg>
    </pc:docChg>
  </pc:docChgLst>
  <pc:docChgLst>
    <pc:chgData name="Valentin OUEDRAOGO" userId="8e93e3f817417754" providerId="LiveId" clId="{A8E8E10F-A6C9-4E58-9088-83B116DB023F}"/>
    <pc:docChg chg="custSel addSld modSld">
      <pc:chgData name="Valentin OUEDRAOGO" userId="8e93e3f817417754" providerId="LiveId" clId="{A8E8E10F-A6C9-4E58-9088-83B116DB023F}" dt="2023-01-05T09:52:13.225" v="158" actId="20577"/>
      <pc:docMkLst>
        <pc:docMk/>
      </pc:docMkLst>
      <pc:sldChg chg="addSp modSp mod">
        <pc:chgData name="Valentin OUEDRAOGO" userId="8e93e3f817417754" providerId="LiveId" clId="{A8E8E10F-A6C9-4E58-9088-83B116DB023F}" dt="2023-01-05T09:52:13.225" v="158" actId="20577"/>
        <pc:sldMkLst>
          <pc:docMk/>
          <pc:sldMk cId="456431917" sldId="347"/>
        </pc:sldMkLst>
        <pc:spChg chg="add mod">
          <ac:chgData name="Valentin OUEDRAOGO" userId="8e93e3f817417754" providerId="LiveId" clId="{A8E8E10F-A6C9-4E58-9088-83B116DB023F}" dt="2023-01-05T09:50:15.032" v="3"/>
          <ac:spMkLst>
            <pc:docMk/>
            <pc:sldMk cId="456431917" sldId="347"/>
            <ac:spMk id="3" creationId="{AF7C5F8A-090D-6F2D-C3E1-13A66EA16362}"/>
          </ac:spMkLst>
        </pc:spChg>
        <pc:spChg chg="add mod">
          <ac:chgData name="Valentin OUEDRAOGO" userId="8e93e3f817417754" providerId="LiveId" clId="{A8E8E10F-A6C9-4E58-9088-83B116DB023F}" dt="2023-01-05T09:52:13.225" v="158" actId="20577"/>
          <ac:spMkLst>
            <pc:docMk/>
            <pc:sldMk cId="456431917" sldId="347"/>
            <ac:spMk id="6" creationId="{4E77290E-285D-6C27-2C5D-A6C021C359D3}"/>
          </ac:spMkLst>
        </pc:spChg>
        <pc:picChg chg="add mod">
          <ac:chgData name="Valentin OUEDRAOGO" userId="8e93e3f817417754" providerId="LiveId" clId="{A8E8E10F-A6C9-4E58-9088-83B116DB023F}" dt="2023-01-05T09:50:21.041" v="4" actId="1076"/>
          <ac:picMkLst>
            <pc:docMk/>
            <pc:sldMk cId="456431917" sldId="347"/>
            <ac:picMk id="2" creationId="{72CC8AB9-828B-A1DA-ED9B-DF3805A03C58}"/>
          </ac:picMkLst>
        </pc:picChg>
      </pc:sldChg>
      <pc:sldChg chg="addSp modSp new">
        <pc:chgData name="Valentin OUEDRAOGO" userId="8e93e3f817417754" providerId="LiveId" clId="{A8E8E10F-A6C9-4E58-9088-83B116DB023F}" dt="2023-01-05T09:49:13.485" v="1"/>
        <pc:sldMkLst>
          <pc:docMk/>
          <pc:sldMk cId="2599819882" sldId="349"/>
        </pc:sldMkLst>
        <pc:spChg chg="add mod">
          <ac:chgData name="Valentin OUEDRAOGO" userId="8e93e3f817417754" providerId="LiveId" clId="{A8E8E10F-A6C9-4E58-9088-83B116DB023F}" dt="2023-01-05T09:49:13.485" v="1"/>
          <ac:spMkLst>
            <pc:docMk/>
            <pc:sldMk cId="2599819882" sldId="349"/>
            <ac:spMk id="3" creationId="{8C9A080D-B207-6A44-767C-48595C25B7BE}"/>
          </ac:spMkLst>
        </pc:spChg>
      </pc:sldChg>
    </pc:docChg>
  </pc:docChgLst>
  <pc:docChgLst>
    <pc:chgData name="Valentin OUEDRAOGO" userId="c15a40a1-9e53-4580-8949-2e77e7dbfa90" providerId="ADAL" clId="{017F18B5-D5DA-45ED-906A-A36ECE32D3BE}"/>
    <pc:docChg chg="custSel addSld delSld modSld sldOrd">
      <pc:chgData name="Valentin OUEDRAOGO" userId="c15a40a1-9e53-4580-8949-2e77e7dbfa90" providerId="ADAL" clId="{017F18B5-D5DA-45ED-906A-A36ECE32D3BE}" dt="2022-06-29T08:02:38.207" v="125" actId="1035"/>
      <pc:docMkLst>
        <pc:docMk/>
      </pc:docMkLst>
      <pc:sldChg chg="delSp modSp mod">
        <pc:chgData name="Valentin OUEDRAOGO" userId="c15a40a1-9e53-4580-8949-2e77e7dbfa90" providerId="ADAL" clId="{017F18B5-D5DA-45ED-906A-A36ECE32D3BE}" dt="2022-06-29T08:00:40.959" v="80" actId="478"/>
        <pc:sldMkLst>
          <pc:docMk/>
          <pc:sldMk cId="1250375314" sldId="256"/>
        </pc:sldMkLst>
        <pc:spChg chg="del">
          <ac:chgData name="Valentin OUEDRAOGO" userId="c15a40a1-9e53-4580-8949-2e77e7dbfa90" providerId="ADAL" clId="{017F18B5-D5DA-45ED-906A-A36ECE32D3BE}" dt="2022-06-29T07:52:01.098" v="46" actId="478"/>
          <ac:spMkLst>
            <pc:docMk/>
            <pc:sldMk cId="1250375314" sldId="256"/>
            <ac:spMk id="3" creationId="{B81018C1-E31F-F2EB-9E96-E141F1F0A2B5}"/>
          </ac:spMkLst>
        </pc:spChg>
        <pc:spChg chg="del mod">
          <ac:chgData name="Valentin OUEDRAOGO" userId="c15a40a1-9e53-4580-8949-2e77e7dbfa90" providerId="ADAL" clId="{017F18B5-D5DA-45ED-906A-A36ECE32D3BE}" dt="2022-06-29T08:00:40.959" v="80" actId="478"/>
          <ac:spMkLst>
            <pc:docMk/>
            <pc:sldMk cId="1250375314" sldId="256"/>
            <ac:spMk id="5" creationId="{5DF38CF1-115A-3D87-820A-2C2DC61F18F5}"/>
          </ac:spMkLst>
        </pc:spChg>
      </pc:sldChg>
      <pc:sldChg chg="delSp modSp mod">
        <pc:chgData name="Valentin OUEDRAOGO" userId="c15a40a1-9e53-4580-8949-2e77e7dbfa90" providerId="ADAL" clId="{017F18B5-D5DA-45ED-906A-A36ECE32D3BE}" dt="2022-06-29T08:01:13.046" v="86" actId="1035"/>
        <pc:sldMkLst>
          <pc:docMk/>
          <pc:sldMk cId="2723082121" sldId="260"/>
        </pc:sldMkLst>
        <pc:spChg chg="del">
          <ac:chgData name="Valentin OUEDRAOGO" userId="c15a40a1-9e53-4580-8949-2e77e7dbfa90" providerId="ADAL" clId="{017F18B5-D5DA-45ED-906A-A36ECE32D3BE}" dt="2022-06-29T07:52:11.037" v="49" actId="478"/>
          <ac:spMkLst>
            <pc:docMk/>
            <pc:sldMk cId="2723082121" sldId="260"/>
            <ac:spMk id="3" creationId="{19E767B7-9093-DF0B-5531-1EFF82975EF7}"/>
          </ac:spMkLst>
        </pc:spChg>
        <pc:spChg chg="mod">
          <ac:chgData name="Valentin OUEDRAOGO" userId="c15a40a1-9e53-4580-8949-2e77e7dbfa90" providerId="ADAL" clId="{017F18B5-D5DA-45ED-906A-A36ECE32D3BE}" dt="2022-06-29T08:01:13.046" v="86" actId="1035"/>
          <ac:spMkLst>
            <pc:docMk/>
            <pc:sldMk cId="2723082121" sldId="260"/>
            <ac:spMk id="6" creationId="{FF824475-05EB-8EE1-1527-03583803AA40}"/>
          </ac:spMkLst>
        </pc:spChg>
      </pc:sldChg>
      <pc:sldChg chg="delSp modSp mod">
        <pc:chgData name="Valentin OUEDRAOGO" userId="c15a40a1-9e53-4580-8949-2e77e7dbfa90" providerId="ADAL" clId="{017F18B5-D5DA-45ED-906A-A36ECE32D3BE}" dt="2022-06-29T08:02:38.207" v="125" actId="1035"/>
        <pc:sldMkLst>
          <pc:docMk/>
          <pc:sldMk cId="2449582765" sldId="263"/>
        </pc:sldMkLst>
        <pc:spChg chg="del">
          <ac:chgData name="Valentin OUEDRAOGO" userId="c15a40a1-9e53-4580-8949-2e77e7dbfa90" providerId="ADAL" clId="{017F18B5-D5DA-45ED-906A-A36ECE32D3BE}" dt="2022-06-29T07:53:18.732" v="63" actId="478"/>
          <ac:spMkLst>
            <pc:docMk/>
            <pc:sldMk cId="2449582765" sldId="263"/>
            <ac:spMk id="3" creationId="{004B51CA-2F9A-ABEF-025B-590B144F7A8A}"/>
          </ac:spMkLst>
        </pc:spChg>
        <pc:spChg chg="mod">
          <ac:chgData name="Valentin OUEDRAOGO" userId="c15a40a1-9e53-4580-8949-2e77e7dbfa90" providerId="ADAL" clId="{017F18B5-D5DA-45ED-906A-A36ECE32D3BE}" dt="2022-06-29T08:02:38.207" v="125" actId="1035"/>
          <ac:spMkLst>
            <pc:docMk/>
            <pc:sldMk cId="2449582765" sldId="263"/>
            <ac:spMk id="4" creationId="{55797E45-D108-80CA-F6E2-EBFEDDF15690}"/>
          </ac:spMkLst>
        </pc:spChg>
      </pc:sldChg>
      <pc:sldChg chg="delSp modSp mod">
        <pc:chgData name="Valentin OUEDRAOGO" userId="c15a40a1-9e53-4580-8949-2e77e7dbfa90" providerId="ADAL" clId="{017F18B5-D5DA-45ED-906A-A36ECE32D3BE}" dt="2022-06-29T08:01:31.203" v="95" actId="1035"/>
        <pc:sldMkLst>
          <pc:docMk/>
          <pc:sldMk cId="57417231" sldId="264"/>
        </pc:sldMkLst>
        <pc:spChg chg="del">
          <ac:chgData name="Valentin OUEDRAOGO" userId="c15a40a1-9e53-4580-8949-2e77e7dbfa90" providerId="ADAL" clId="{017F18B5-D5DA-45ED-906A-A36ECE32D3BE}" dt="2022-06-29T07:52:23.013" v="52" actId="478"/>
          <ac:spMkLst>
            <pc:docMk/>
            <pc:sldMk cId="57417231" sldId="264"/>
            <ac:spMk id="2" creationId="{13DE8511-195F-E298-C1AD-09040AB42C2E}"/>
          </ac:spMkLst>
        </pc:spChg>
        <pc:spChg chg="mod">
          <ac:chgData name="Valentin OUEDRAOGO" userId="c15a40a1-9e53-4580-8949-2e77e7dbfa90" providerId="ADAL" clId="{017F18B5-D5DA-45ED-906A-A36ECE32D3BE}" dt="2022-06-29T08:01:31.203" v="95" actId="1035"/>
          <ac:spMkLst>
            <pc:docMk/>
            <pc:sldMk cId="57417231" sldId="264"/>
            <ac:spMk id="5" creationId="{B828DD82-2656-433F-5F80-4F860D9E047A}"/>
          </ac:spMkLst>
        </pc:spChg>
      </pc:sldChg>
      <pc:sldChg chg="delSp modSp mod">
        <pc:chgData name="Valentin OUEDRAOGO" userId="c15a40a1-9e53-4580-8949-2e77e7dbfa90" providerId="ADAL" clId="{017F18B5-D5DA-45ED-906A-A36ECE32D3BE}" dt="2022-06-29T08:00:48.874" v="81" actId="1076"/>
        <pc:sldMkLst>
          <pc:docMk/>
          <pc:sldMk cId="1074795676" sldId="287"/>
        </pc:sldMkLst>
        <pc:spChg chg="del">
          <ac:chgData name="Valentin OUEDRAOGO" userId="c15a40a1-9e53-4580-8949-2e77e7dbfa90" providerId="ADAL" clId="{017F18B5-D5DA-45ED-906A-A36ECE32D3BE}" dt="2022-06-29T07:54:05.306" v="64" actId="478"/>
          <ac:spMkLst>
            <pc:docMk/>
            <pc:sldMk cId="1074795676" sldId="287"/>
            <ac:spMk id="2" creationId="{3A2D6009-C9DF-3F45-F12D-80324DF30F78}"/>
          </ac:spMkLst>
        </pc:spChg>
        <pc:spChg chg="mod">
          <ac:chgData name="Valentin OUEDRAOGO" userId="c15a40a1-9e53-4580-8949-2e77e7dbfa90" providerId="ADAL" clId="{017F18B5-D5DA-45ED-906A-A36ECE32D3BE}" dt="2022-06-29T08:00:48.874" v="81" actId="1076"/>
          <ac:spMkLst>
            <pc:docMk/>
            <pc:sldMk cId="1074795676" sldId="287"/>
            <ac:spMk id="3" creationId="{DA397122-06B8-70A9-A039-4A52AFBCD205}"/>
          </ac:spMkLst>
        </pc:spChg>
      </pc:sldChg>
      <pc:sldChg chg="delSp modSp mod">
        <pc:chgData name="Valentin OUEDRAOGO" userId="c15a40a1-9e53-4580-8949-2e77e7dbfa90" providerId="ADAL" clId="{017F18B5-D5DA-45ED-906A-A36ECE32D3BE}" dt="2022-06-29T08:01:19.069" v="89" actId="1035"/>
        <pc:sldMkLst>
          <pc:docMk/>
          <pc:sldMk cId="1952835425" sldId="288"/>
        </pc:sldMkLst>
        <pc:spChg chg="del">
          <ac:chgData name="Valentin OUEDRAOGO" userId="c15a40a1-9e53-4580-8949-2e77e7dbfa90" providerId="ADAL" clId="{017F18B5-D5DA-45ED-906A-A36ECE32D3BE}" dt="2022-06-29T07:52:15.793" v="50" actId="478"/>
          <ac:spMkLst>
            <pc:docMk/>
            <pc:sldMk cId="1952835425" sldId="288"/>
            <ac:spMk id="2" creationId="{83485432-4666-62FC-843E-A7ABDCD896E6}"/>
          </ac:spMkLst>
        </pc:spChg>
        <pc:spChg chg="mod">
          <ac:chgData name="Valentin OUEDRAOGO" userId="c15a40a1-9e53-4580-8949-2e77e7dbfa90" providerId="ADAL" clId="{017F18B5-D5DA-45ED-906A-A36ECE32D3BE}" dt="2022-06-29T07:56:22.970" v="79" actId="20577"/>
          <ac:spMkLst>
            <pc:docMk/>
            <pc:sldMk cId="1952835425" sldId="288"/>
            <ac:spMk id="3" creationId="{09812B17-0D0E-4F3A-82FE-8179635C0187}"/>
          </ac:spMkLst>
        </pc:spChg>
        <pc:spChg chg="mod">
          <ac:chgData name="Valentin OUEDRAOGO" userId="c15a40a1-9e53-4580-8949-2e77e7dbfa90" providerId="ADAL" clId="{017F18B5-D5DA-45ED-906A-A36ECE32D3BE}" dt="2022-06-29T08:01:19.069" v="89" actId="1035"/>
          <ac:spMkLst>
            <pc:docMk/>
            <pc:sldMk cId="1952835425" sldId="288"/>
            <ac:spMk id="5" creationId="{103A3BBF-308A-4692-309F-EDA7A980A92D}"/>
          </ac:spMkLst>
        </pc:spChg>
      </pc:sldChg>
      <pc:sldChg chg="delSp modSp mod">
        <pc:chgData name="Valentin OUEDRAOGO" userId="c15a40a1-9e53-4580-8949-2e77e7dbfa90" providerId="ADAL" clId="{017F18B5-D5DA-45ED-906A-A36ECE32D3BE}" dt="2022-06-29T08:01:23.849" v="92" actId="1035"/>
        <pc:sldMkLst>
          <pc:docMk/>
          <pc:sldMk cId="990873296" sldId="289"/>
        </pc:sldMkLst>
        <pc:spChg chg="del">
          <ac:chgData name="Valentin OUEDRAOGO" userId="c15a40a1-9e53-4580-8949-2e77e7dbfa90" providerId="ADAL" clId="{017F18B5-D5DA-45ED-906A-A36ECE32D3BE}" dt="2022-06-29T07:52:17.636" v="51" actId="478"/>
          <ac:spMkLst>
            <pc:docMk/>
            <pc:sldMk cId="990873296" sldId="289"/>
            <ac:spMk id="2" creationId="{C13B3726-DBF9-0FE9-27F0-7E60A66CCA3F}"/>
          </ac:spMkLst>
        </pc:spChg>
        <pc:spChg chg="mod">
          <ac:chgData name="Valentin OUEDRAOGO" userId="c15a40a1-9e53-4580-8949-2e77e7dbfa90" providerId="ADAL" clId="{017F18B5-D5DA-45ED-906A-A36ECE32D3BE}" dt="2022-06-29T07:44:27.104" v="23" actId="207"/>
          <ac:spMkLst>
            <pc:docMk/>
            <pc:sldMk cId="990873296" sldId="289"/>
            <ac:spMk id="3" creationId="{E2803E5B-F83E-4E2B-9CD8-3EC5427D05A2}"/>
          </ac:spMkLst>
        </pc:spChg>
        <pc:spChg chg="mod">
          <ac:chgData name="Valentin OUEDRAOGO" userId="c15a40a1-9e53-4580-8949-2e77e7dbfa90" providerId="ADAL" clId="{017F18B5-D5DA-45ED-906A-A36ECE32D3BE}" dt="2022-06-29T08:01:23.849" v="92" actId="1035"/>
          <ac:spMkLst>
            <pc:docMk/>
            <pc:sldMk cId="990873296" sldId="289"/>
            <ac:spMk id="5" creationId="{86ED3047-B024-7FBF-0FE8-DA1DF82614F4}"/>
          </ac:spMkLst>
        </pc:spChg>
      </pc:sldChg>
      <pc:sldChg chg="delSp modSp mod">
        <pc:chgData name="Valentin OUEDRAOGO" userId="c15a40a1-9e53-4580-8949-2e77e7dbfa90" providerId="ADAL" clId="{017F18B5-D5DA-45ED-906A-A36ECE32D3BE}" dt="2022-06-29T08:00:57.218" v="82" actId="1076"/>
        <pc:sldMkLst>
          <pc:docMk/>
          <pc:sldMk cId="3210841559" sldId="291"/>
        </pc:sldMkLst>
        <pc:spChg chg="del">
          <ac:chgData name="Valentin OUEDRAOGO" userId="c15a40a1-9e53-4580-8949-2e77e7dbfa90" providerId="ADAL" clId="{017F18B5-D5DA-45ED-906A-A36ECE32D3BE}" dt="2022-06-29T07:52:06.764" v="47" actId="478"/>
          <ac:spMkLst>
            <pc:docMk/>
            <pc:sldMk cId="3210841559" sldId="291"/>
            <ac:spMk id="2" creationId="{B1E77BB6-607A-3BFA-7864-F410EDF265E7}"/>
          </ac:spMkLst>
        </pc:spChg>
        <pc:spChg chg="mod">
          <ac:chgData name="Valentin OUEDRAOGO" userId="c15a40a1-9e53-4580-8949-2e77e7dbfa90" providerId="ADAL" clId="{017F18B5-D5DA-45ED-906A-A36ECE32D3BE}" dt="2022-06-29T08:00:57.218" v="82" actId="1076"/>
          <ac:spMkLst>
            <pc:docMk/>
            <pc:sldMk cId="3210841559" sldId="291"/>
            <ac:spMk id="5" creationId="{EFA75E9A-31FF-C701-80DF-9C7BBFF778AD}"/>
          </ac:spMkLst>
        </pc:spChg>
      </pc:sldChg>
      <pc:sldChg chg="delSp modSp mod">
        <pc:chgData name="Valentin OUEDRAOGO" userId="c15a40a1-9e53-4580-8949-2e77e7dbfa90" providerId="ADAL" clId="{017F18B5-D5DA-45ED-906A-A36ECE32D3BE}" dt="2022-06-29T08:01:06.956" v="83" actId="1076"/>
        <pc:sldMkLst>
          <pc:docMk/>
          <pc:sldMk cId="929634128" sldId="292"/>
        </pc:sldMkLst>
        <pc:spChg chg="del">
          <ac:chgData name="Valentin OUEDRAOGO" userId="c15a40a1-9e53-4580-8949-2e77e7dbfa90" providerId="ADAL" clId="{017F18B5-D5DA-45ED-906A-A36ECE32D3BE}" dt="2022-06-29T07:52:09.455" v="48" actId="478"/>
          <ac:spMkLst>
            <pc:docMk/>
            <pc:sldMk cId="929634128" sldId="292"/>
            <ac:spMk id="2" creationId="{61F21938-B46E-30BD-AF82-AAB159E29720}"/>
          </ac:spMkLst>
        </pc:spChg>
        <pc:spChg chg="mod">
          <ac:chgData name="Valentin OUEDRAOGO" userId="c15a40a1-9e53-4580-8949-2e77e7dbfa90" providerId="ADAL" clId="{017F18B5-D5DA-45ED-906A-A36ECE32D3BE}" dt="2022-06-29T08:01:06.956" v="83" actId="1076"/>
          <ac:spMkLst>
            <pc:docMk/>
            <pc:sldMk cId="929634128" sldId="292"/>
            <ac:spMk id="5" creationId="{4BE64D07-59CC-676D-6DDA-669C6A016C4A}"/>
          </ac:spMkLst>
        </pc:spChg>
      </pc:sldChg>
      <pc:sldChg chg="addSp modSp mod">
        <pc:chgData name="Valentin OUEDRAOGO" userId="c15a40a1-9e53-4580-8949-2e77e7dbfa90" providerId="ADAL" clId="{017F18B5-D5DA-45ED-906A-A36ECE32D3BE}" dt="2022-06-29T08:01:44.607" v="101" actId="1035"/>
        <pc:sldMkLst>
          <pc:docMk/>
          <pc:sldMk cId="4146376580" sldId="294"/>
        </pc:sldMkLst>
        <pc:spChg chg="mod">
          <ac:chgData name="Valentin OUEDRAOGO" userId="c15a40a1-9e53-4580-8949-2e77e7dbfa90" providerId="ADAL" clId="{017F18B5-D5DA-45ED-906A-A36ECE32D3BE}" dt="2022-06-29T08:01:44.607" v="101" actId="1035"/>
          <ac:spMkLst>
            <pc:docMk/>
            <pc:sldMk cId="4146376580" sldId="294"/>
            <ac:spMk id="3" creationId="{BA1EEFFA-AA86-2B64-EE7C-1526BF928A20}"/>
          </ac:spMkLst>
        </pc:spChg>
        <pc:spChg chg="mod">
          <ac:chgData name="Valentin OUEDRAOGO" userId="c15a40a1-9e53-4580-8949-2e77e7dbfa90" providerId="ADAL" clId="{017F18B5-D5DA-45ED-906A-A36ECE32D3BE}" dt="2022-06-28T21:12:50.666" v="20"/>
          <ac:spMkLst>
            <pc:docMk/>
            <pc:sldMk cId="4146376580" sldId="294"/>
            <ac:spMk id="10" creationId="{61101F8B-BDE6-A7B0-5D60-9615149DF41C}"/>
          </ac:spMkLst>
        </pc:spChg>
        <pc:spChg chg="mod">
          <ac:chgData name="Valentin OUEDRAOGO" userId="c15a40a1-9e53-4580-8949-2e77e7dbfa90" providerId="ADAL" clId="{017F18B5-D5DA-45ED-906A-A36ECE32D3BE}" dt="2022-06-28T21:12:50.666" v="20"/>
          <ac:spMkLst>
            <pc:docMk/>
            <pc:sldMk cId="4146376580" sldId="294"/>
            <ac:spMk id="11" creationId="{4C272280-21E3-68C4-F7EF-208F8E918C22}"/>
          </ac:spMkLst>
        </pc:spChg>
        <pc:spChg chg="mod">
          <ac:chgData name="Valentin OUEDRAOGO" userId="c15a40a1-9e53-4580-8949-2e77e7dbfa90" providerId="ADAL" clId="{017F18B5-D5DA-45ED-906A-A36ECE32D3BE}" dt="2022-06-28T21:12:50.666" v="20"/>
          <ac:spMkLst>
            <pc:docMk/>
            <pc:sldMk cId="4146376580" sldId="294"/>
            <ac:spMk id="12" creationId="{70AEB2C2-3257-B943-A4DA-4DD94488AEEE}"/>
          </ac:spMkLst>
        </pc:spChg>
        <pc:spChg chg="mod">
          <ac:chgData name="Valentin OUEDRAOGO" userId="c15a40a1-9e53-4580-8949-2e77e7dbfa90" providerId="ADAL" clId="{017F18B5-D5DA-45ED-906A-A36ECE32D3BE}" dt="2022-06-28T21:12:50.666" v="20"/>
          <ac:spMkLst>
            <pc:docMk/>
            <pc:sldMk cId="4146376580" sldId="294"/>
            <ac:spMk id="13" creationId="{22513886-6768-CF8F-D712-78D18D05D8D6}"/>
          </ac:spMkLst>
        </pc:spChg>
        <pc:grpChg chg="add mod">
          <ac:chgData name="Valentin OUEDRAOGO" userId="c15a40a1-9e53-4580-8949-2e77e7dbfa90" providerId="ADAL" clId="{017F18B5-D5DA-45ED-906A-A36ECE32D3BE}" dt="2022-06-28T21:12:50.666" v="20"/>
          <ac:grpSpMkLst>
            <pc:docMk/>
            <pc:sldMk cId="4146376580" sldId="294"/>
            <ac:grpSpMk id="8" creationId="{18CF762A-57D8-EF51-B90F-C561B894594C}"/>
          </ac:grpSpMkLst>
        </pc:grpChg>
        <pc:grpChg chg="mod">
          <ac:chgData name="Valentin OUEDRAOGO" userId="c15a40a1-9e53-4580-8949-2e77e7dbfa90" providerId="ADAL" clId="{017F18B5-D5DA-45ED-906A-A36ECE32D3BE}" dt="2022-06-28T21:12:50.666" v="20"/>
          <ac:grpSpMkLst>
            <pc:docMk/>
            <pc:sldMk cId="4146376580" sldId="294"/>
            <ac:grpSpMk id="9" creationId="{C1763EC0-D70A-4BDC-35A8-E36EAFED9445}"/>
          </ac:grpSpMkLst>
        </pc:grpChg>
        <pc:picChg chg="mod">
          <ac:chgData name="Valentin OUEDRAOGO" userId="c15a40a1-9e53-4580-8949-2e77e7dbfa90" providerId="ADAL" clId="{017F18B5-D5DA-45ED-906A-A36ECE32D3BE}" dt="2022-06-28T21:12:50.666" v="20"/>
          <ac:picMkLst>
            <pc:docMk/>
            <pc:sldMk cId="4146376580" sldId="294"/>
            <ac:picMk id="14" creationId="{2E2333C6-9E6C-3B0A-9D25-04D40AF864C8}"/>
          </ac:picMkLst>
        </pc:picChg>
        <pc:picChg chg="mod">
          <ac:chgData name="Valentin OUEDRAOGO" userId="c15a40a1-9e53-4580-8949-2e77e7dbfa90" providerId="ADAL" clId="{017F18B5-D5DA-45ED-906A-A36ECE32D3BE}" dt="2022-06-28T21:12:50.666" v="20"/>
          <ac:picMkLst>
            <pc:docMk/>
            <pc:sldMk cId="4146376580" sldId="294"/>
            <ac:picMk id="15" creationId="{30130F27-0868-EF21-0493-6605BA018613}"/>
          </ac:picMkLst>
        </pc:picChg>
        <pc:picChg chg="mod">
          <ac:chgData name="Valentin OUEDRAOGO" userId="c15a40a1-9e53-4580-8949-2e77e7dbfa90" providerId="ADAL" clId="{017F18B5-D5DA-45ED-906A-A36ECE32D3BE}" dt="2022-06-28T21:12:50.666" v="20"/>
          <ac:picMkLst>
            <pc:docMk/>
            <pc:sldMk cId="4146376580" sldId="294"/>
            <ac:picMk id="16" creationId="{522D204D-CD0B-DEEE-4811-7F4E7FBA2A71}"/>
          </ac:picMkLst>
        </pc:picChg>
        <pc:picChg chg="mod">
          <ac:chgData name="Valentin OUEDRAOGO" userId="c15a40a1-9e53-4580-8949-2e77e7dbfa90" providerId="ADAL" clId="{017F18B5-D5DA-45ED-906A-A36ECE32D3BE}" dt="2022-06-28T21:12:50.666" v="20"/>
          <ac:picMkLst>
            <pc:docMk/>
            <pc:sldMk cId="4146376580" sldId="294"/>
            <ac:picMk id="17" creationId="{BABBABA7-260A-82D7-D9A3-AD9B04202C25}"/>
          </ac:picMkLst>
        </pc:picChg>
        <pc:picChg chg="mod">
          <ac:chgData name="Valentin OUEDRAOGO" userId="c15a40a1-9e53-4580-8949-2e77e7dbfa90" providerId="ADAL" clId="{017F18B5-D5DA-45ED-906A-A36ECE32D3BE}" dt="2022-06-28T21:12:50.666" v="20"/>
          <ac:picMkLst>
            <pc:docMk/>
            <pc:sldMk cId="4146376580" sldId="294"/>
            <ac:picMk id="18" creationId="{0F25D4C4-6B4A-485B-18E6-16617EF69483}"/>
          </ac:picMkLst>
        </pc:picChg>
      </pc:sldChg>
      <pc:sldChg chg="addSp delSp modSp mod ord">
        <pc:chgData name="Valentin OUEDRAOGO" userId="c15a40a1-9e53-4580-8949-2e77e7dbfa90" providerId="ADAL" clId="{017F18B5-D5DA-45ED-906A-A36ECE32D3BE}" dt="2022-06-29T08:01:38.798" v="98" actId="1035"/>
        <pc:sldMkLst>
          <pc:docMk/>
          <pc:sldMk cId="242978070" sldId="295"/>
        </pc:sldMkLst>
        <pc:spChg chg="del">
          <ac:chgData name="Valentin OUEDRAOGO" userId="c15a40a1-9e53-4580-8949-2e77e7dbfa90" providerId="ADAL" clId="{017F18B5-D5DA-45ED-906A-A36ECE32D3BE}" dt="2022-06-29T07:52:26.128" v="53" actId="478"/>
          <ac:spMkLst>
            <pc:docMk/>
            <pc:sldMk cId="242978070" sldId="295"/>
            <ac:spMk id="2" creationId="{6E36105A-A31D-3A69-D302-8F9EE301D799}"/>
          </ac:spMkLst>
        </pc:spChg>
        <pc:spChg chg="mod">
          <ac:chgData name="Valentin OUEDRAOGO" userId="c15a40a1-9e53-4580-8949-2e77e7dbfa90" providerId="ADAL" clId="{017F18B5-D5DA-45ED-906A-A36ECE32D3BE}" dt="2022-06-29T08:01:38.798" v="98" actId="1035"/>
          <ac:spMkLst>
            <pc:docMk/>
            <pc:sldMk cId="242978070" sldId="295"/>
            <ac:spMk id="3" creationId="{CD1386BE-156C-8182-E030-F7200F1AD846}"/>
          </ac:spMkLst>
        </pc:spChg>
        <pc:spChg chg="add mod">
          <ac:chgData name="Valentin OUEDRAOGO" userId="c15a40a1-9e53-4580-8949-2e77e7dbfa90" providerId="ADAL" clId="{017F18B5-D5DA-45ED-906A-A36ECE32D3BE}" dt="2022-06-28T19:29:12.562" v="10"/>
          <ac:spMkLst>
            <pc:docMk/>
            <pc:sldMk cId="242978070" sldId="295"/>
            <ac:spMk id="8" creationId="{79506924-5682-B41C-846C-8193E10CD654}"/>
          </ac:spMkLst>
        </pc:spChg>
      </pc:sldChg>
      <pc:sldChg chg="addSp delSp modSp mod">
        <pc:chgData name="Valentin OUEDRAOGO" userId="c15a40a1-9e53-4580-8949-2e77e7dbfa90" providerId="ADAL" clId="{017F18B5-D5DA-45ED-906A-A36ECE32D3BE}" dt="2022-06-29T08:02:05.760" v="110" actId="1035"/>
        <pc:sldMkLst>
          <pc:docMk/>
          <pc:sldMk cId="1122140441" sldId="296"/>
        </pc:sldMkLst>
        <pc:spChg chg="del">
          <ac:chgData name="Valentin OUEDRAOGO" userId="c15a40a1-9e53-4580-8949-2e77e7dbfa90" providerId="ADAL" clId="{017F18B5-D5DA-45ED-906A-A36ECE32D3BE}" dt="2022-06-29T07:52:46.169" v="56" actId="478"/>
          <ac:spMkLst>
            <pc:docMk/>
            <pc:sldMk cId="1122140441" sldId="296"/>
            <ac:spMk id="3" creationId="{EEBC8CBB-50D2-A7E3-2970-68AC1015C74D}"/>
          </ac:spMkLst>
        </pc:spChg>
        <pc:spChg chg="mod">
          <ac:chgData name="Valentin OUEDRAOGO" userId="c15a40a1-9e53-4580-8949-2e77e7dbfa90" providerId="ADAL" clId="{017F18B5-D5DA-45ED-906A-A36ECE32D3BE}" dt="2022-06-29T08:02:05.760" v="110" actId="1035"/>
          <ac:spMkLst>
            <pc:docMk/>
            <pc:sldMk cId="1122140441" sldId="296"/>
            <ac:spMk id="4" creationId="{6B4DD57F-33D1-CB0A-4909-FFC14C84D4B7}"/>
          </ac:spMkLst>
        </pc:spChg>
        <pc:spChg chg="add mod">
          <ac:chgData name="Valentin OUEDRAOGO" userId="c15a40a1-9e53-4580-8949-2e77e7dbfa90" providerId="ADAL" clId="{017F18B5-D5DA-45ED-906A-A36ECE32D3BE}" dt="2022-06-28T19:23:17.514" v="7"/>
          <ac:spMkLst>
            <pc:docMk/>
            <pc:sldMk cId="1122140441" sldId="296"/>
            <ac:spMk id="13" creationId="{09E0E9E7-5952-0AA8-F779-374C294401F9}"/>
          </ac:spMkLst>
        </pc:spChg>
        <pc:spChg chg="add mod">
          <ac:chgData name="Valentin OUEDRAOGO" userId="c15a40a1-9e53-4580-8949-2e77e7dbfa90" providerId="ADAL" clId="{017F18B5-D5DA-45ED-906A-A36ECE32D3BE}" dt="2022-06-28T19:23:37.852" v="8"/>
          <ac:spMkLst>
            <pc:docMk/>
            <pc:sldMk cId="1122140441" sldId="296"/>
            <ac:spMk id="14" creationId="{5DAA0AF4-F0B9-EB27-684F-8AD5599320AA}"/>
          </ac:spMkLst>
        </pc:spChg>
        <pc:picChg chg="add">
          <ac:chgData name="Valentin OUEDRAOGO" userId="c15a40a1-9e53-4580-8949-2e77e7dbfa90" providerId="ADAL" clId="{017F18B5-D5DA-45ED-906A-A36ECE32D3BE}" dt="2022-06-28T19:10:27.849" v="2"/>
          <ac:picMkLst>
            <pc:docMk/>
            <pc:sldMk cId="1122140441" sldId="296"/>
            <ac:picMk id="2" creationId="{E18B9B90-1648-EC3B-8219-6428BB234187}"/>
          </ac:picMkLst>
        </pc:picChg>
      </pc:sldChg>
      <pc:sldChg chg="addSp delSp modSp mod">
        <pc:chgData name="Valentin OUEDRAOGO" userId="c15a40a1-9e53-4580-8949-2e77e7dbfa90" providerId="ADAL" clId="{017F18B5-D5DA-45ED-906A-A36ECE32D3BE}" dt="2022-06-29T08:02:11.123" v="113" actId="1035"/>
        <pc:sldMkLst>
          <pc:docMk/>
          <pc:sldMk cId="2612679889" sldId="297"/>
        </pc:sldMkLst>
        <pc:spChg chg="del">
          <ac:chgData name="Valentin OUEDRAOGO" userId="c15a40a1-9e53-4580-8949-2e77e7dbfa90" providerId="ADAL" clId="{017F18B5-D5DA-45ED-906A-A36ECE32D3BE}" dt="2022-06-29T07:52:51.960" v="57" actId="478"/>
          <ac:spMkLst>
            <pc:docMk/>
            <pc:sldMk cId="2612679889" sldId="297"/>
            <ac:spMk id="3" creationId="{7FCDC889-48EF-AA03-DD53-6365B36AFB57}"/>
          </ac:spMkLst>
        </pc:spChg>
        <pc:spChg chg="mod">
          <ac:chgData name="Valentin OUEDRAOGO" userId="c15a40a1-9e53-4580-8949-2e77e7dbfa90" providerId="ADAL" clId="{017F18B5-D5DA-45ED-906A-A36ECE32D3BE}" dt="2022-06-29T08:02:11.123" v="113" actId="1035"/>
          <ac:spMkLst>
            <pc:docMk/>
            <pc:sldMk cId="2612679889" sldId="297"/>
            <ac:spMk id="7" creationId="{8392CE20-487F-0B9F-184B-230172BC267C}"/>
          </ac:spMkLst>
        </pc:spChg>
        <pc:spChg chg="add mod">
          <ac:chgData name="Valentin OUEDRAOGO" userId="c15a40a1-9e53-4580-8949-2e77e7dbfa90" providerId="ADAL" clId="{017F18B5-D5DA-45ED-906A-A36ECE32D3BE}" dt="2022-06-28T19:22:24.459" v="6"/>
          <ac:spMkLst>
            <pc:docMk/>
            <pc:sldMk cId="2612679889" sldId="297"/>
            <ac:spMk id="12" creationId="{1AEAAAC0-EE7C-9CBE-8F10-DA075EB5001C}"/>
          </ac:spMkLst>
        </pc:spChg>
        <pc:picChg chg="add">
          <ac:chgData name="Valentin OUEDRAOGO" userId="c15a40a1-9e53-4580-8949-2e77e7dbfa90" providerId="ADAL" clId="{017F18B5-D5DA-45ED-906A-A36ECE32D3BE}" dt="2022-06-28T19:07:45.085" v="1"/>
          <ac:picMkLst>
            <pc:docMk/>
            <pc:sldMk cId="2612679889" sldId="297"/>
            <ac:picMk id="2" creationId="{F8C68379-4F1C-51D9-F54C-8C104A490183}"/>
          </ac:picMkLst>
        </pc:picChg>
      </pc:sldChg>
      <pc:sldChg chg="addSp delSp modSp mod">
        <pc:chgData name="Valentin OUEDRAOGO" userId="c15a40a1-9e53-4580-8949-2e77e7dbfa90" providerId="ADAL" clId="{017F18B5-D5DA-45ED-906A-A36ECE32D3BE}" dt="2022-06-29T08:02:31.240" v="122" actId="1035"/>
        <pc:sldMkLst>
          <pc:docMk/>
          <pc:sldMk cId="394140493" sldId="299"/>
        </pc:sldMkLst>
        <pc:spChg chg="del">
          <ac:chgData name="Valentin OUEDRAOGO" userId="c15a40a1-9e53-4580-8949-2e77e7dbfa90" providerId="ADAL" clId="{017F18B5-D5DA-45ED-906A-A36ECE32D3BE}" dt="2022-06-29T07:53:15.614" v="62" actId="478"/>
          <ac:spMkLst>
            <pc:docMk/>
            <pc:sldMk cId="394140493" sldId="299"/>
            <ac:spMk id="2" creationId="{8B742673-AA24-EAEF-2C51-E4999FCF2D79}"/>
          </ac:spMkLst>
        </pc:spChg>
        <pc:spChg chg="mod">
          <ac:chgData name="Valentin OUEDRAOGO" userId="c15a40a1-9e53-4580-8949-2e77e7dbfa90" providerId="ADAL" clId="{017F18B5-D5DA-45ED-906A-A36ECE32D3BE}" dt="2022-06-29T08:02:31.240" v="122" actId="1035"/>
          <ac:spMkLst>
            <pc:docMk/>
            <pc:sldMk cId="394140493" sldId="299"/>
            <ac:spMk id="3" creationId="{EE397021-06DE-EDF9-7AE0-05576B581DAF}"/>
          </ac:spMkLst>
        </pc:spChg>
        <pc:spChg chg="add mod">
          <ac:chgData name="Valentin OUEDRAOGO" userId="c15a40a1-9e53-4580-8949-2e77e7dbfa90" providerId="ADAL" clId="{017F18B5-D5DA-45ED-906A-A36ECE32D3BE}" dt="2022-06-28T19:53:16.016" v="16"/>
          <ac:spMkLst>
            <pc:docMk/>
            <pc:sldMk cId="394140493" sldId="299"/>
            <ac:spMk id="8" creationId="{888E2CC4-C89A-55D8-223F-067E9F467806}"/>
          </ac:spMkLst>
        </pc:spChg>
      </pc:sldChg>
      <pc:sldChg chg="addSp delSp modSp del mod ord">
        <pc:chgData name="Valentin OUEDRAOGO" userId="c15a40a1-9e53-4580-8949-2e77e7dbfa90" providerId="ADAL" clId="{017F18B5-D5DA-45ED-906A-A36ECE32D3BE}" dt="2022-06-29T07:53:09.078" v="61" actId="47"/>
        <pc:sldMkLst>
          <pc:docMk/>
          <pc:sldMk cId="418123992" sldId="300"/>
        </pc:sldMkLst>
        <pc:spChg chg="del">
          <ac:chgData name="Valentin OUEDRAOGO" userId="c15a40a1-9e53-4580-8949-2e77e7dbfa90" providerId="ADAL" clId="{017F18B5-D5DA-45ED-906A-A36ECE32D3BE}" dt="2022-06-29T07:53:02.114" v="59" actId="478"/>
          <ac:spMkLst>
            <pc:docMk/>
            <pc:sldMk cId="418123992" sldId="300"/>
            <ac:spMk id="4" creationId="{57C6A4BD-D71D-86BF-EF33-08D2EB0E7F34}"/>
          </ac:spMkLst>
        </pc:spChg>
        <pc:spChg chg="del">
          <ac:chgData name="Valentin OUEDRAOGO" userId="c15a40a1-9e53-4580-8949-2e77e7dbfa90" providerId="ADAL" clId="{017F18B5-D5DA-45ED-906A-A36ECE32D3BE}" dt="2022-06-29T07:46:09.137" v="27" actId="478"/>
          <ac:spMkLst>
            <pc:docMk/>
            <pc:sldMk cId="418123992" sldId="300"/>
            <ac:spMk id="5" creationId="{2A88167E-C4CC-436F-997B-A5AE6546B97F}"/>
          </ac:spMkLst>
        </pc:spChg>
        <pc:spChg chg="del">
          <ac:chgData name="Valentin OUEDRAOGO" userId="c15a40a1-9e53-4580-8949-2e77e7dbfa90" providerId="ADAL" clId="{017F18B5-D5DA-45ED-906A-A36ECE32D3BE}" dt="2022-06-29T07:46:11.950" v="28" actId="478"/>
          <ac:spMkLst>
            <pc:docMk/>
            <pc:sldMk cId="418123992" sldId="300"/>
            <ac:spMk id="6" creationId="{3B9EA6A1-1CAD-4699-87A8-970888B235A9}"/>
          </ac:spMkLst>
        </pc:spChg>
        <pc:spChg chg="del">
          <ac:chgData name="Valentin OUEDRAOGO" userId="c15a40a1-9e53-4580-8949-2e77e7dbfa90" providerId="ADAL" clId="{017F18B5-D5DA-45ED-906A-A36ECE32D3BE}" dt="2022-06-29T07:46:02.935" v="26" actId="478"/>
          <ac:spMkLst>
            <pc:docMk/>
            <pc:sldMk cId="418123992" sldId="300"/>
            <ac:spMk id="7" creationId="{9831FE9C-3FBE-4D49-AA2E-F4A7FB9FC3F0}"/>
          </ac:spMkLst>
        </pc:spChg>
        <pc:picChg chg="add mod modCrop">
          <ac:chgData name="Valentin OUEDRAOGO" userId="c15a40a1-9e53-4580-8949-2e77e7dbfa90" providerId="ADAL" clId="{017F18B5-D5DA-45ED-906A-A36ECE32D3BE}" dt="2022-06-29T07:47:38.379" v="35" actId="732"/>
          <ac:picMkLst>
            <pc:docMk/>
            <pc:sldMk cId="418123992" sldId="300"/>
            <ac:picMk id="3" creationId="{019DC3F0-2182-BBF4-18C6-04C1BFF308F3}"/>
          </ac:picMkLst>
        </pc:picChg>
      </pc:sldChg>
      <pc:sldChg chg="addSp modSp">
        <pc:chgData name="Valentin OUEDRAOGO" userId="c15a40a1-9e53-4580-8949-2e77e7dbfa90" providerId="ADAL" clId="{017F18B5-D5DA-45ED-906A-A36ECE32D3BE}" dt="2022-06-28T19:14:34.453" v="4"/>
        <pc:sldMkLst>
          <pc:docMk/>
          <pc:sldMk cId="2929020381" sldId="304"/>
        </pc:sldMkLst>
        <pc:picChg chg="add mod">
          <ac:chgData name="Valentin OUEDRAOGO" userId="c15a40a1-9e53-4580-8949-2e77e7dbfa90" providerId="ADAL" clId="{017F18B5-D5DA-45ED-906A-A36ECE32D3BE}" dt="2022-06-28T19:14:34.453" v="4"/>
          <ac:picMkLst>
            <pc:docMk/>
            <pc:sldMk cId="2929020381" sldId="304"/>
            <ac:picMk id="2" creationId="{2846FF70-40F6-0DDF-294B-2144CECDAEF6}"/>
          </ac:picMkLst>
        </pc:picChg>
      </pc:sldChg>
      <pc:sldChg chg="addSp modSp">
        <pc:chgData name="Valentin OUEDRAOGO" userId="c15a40a1-9e53-4580-8949-2e77e7dbfa90" providerId="ADAL" clId="{017F18B5-D5DA-45ED-906A-A36ECE32D3BE}" dt="2022-06-28T19:50:07.126" v="15" actId="164"/>
        <pc:sldMkLst>
          <pc:docMk/>
          <pc:sldMk cId="921202103" sldId="305"/>
        </pc:sldMkLst>
        <pc:spChg chg="mod">
          <ac:chgData name="Valentin OUEDRAOGO" userId="c15a40a1-9e53-4580-8949-2e77e7dbfa90" providerId="ADAL" clId="{017F18B5-D5DA-45ED-906A-A36ECE32D3BE}" dt="2022-06-28T19:50:07.126" v="15" actId="164"/>
          <ac:spMkLst>
            <pc:docMk/>
            <pc:sldMk cId="921202103" sldId="305"/>
            <ac:spMk id="16" creationId="{80D2135A-1BB8-EB9F-218E-BCE324D46F05}"/>
          </ac:spMkLst>
        </pc:spChg>
        <pc:spChg chg="add mod">
          <ac:chgData name="Valentin OUEDRAOGO" userId="c15a40a1-9e53-4580-8949-2e77e7dbfa90" providerId="ADAL" clId="{017F18B5-D5DA-45ED-906A-A36ECE32D3BE}" dt="2022-06-28T19:50:07.126" v="15" actId="164"/>
          <ac:spMkLst>
            <pc:docMk/>
            <pc:sldMk cId="921202103" sldId="305"/>
            <ac:spMk id="17" creationId="{6DE3F233-3404-DAB4-3DE4-3FCE1056FD0E}"/>
          </ac:spMkLst>
        </pc:spChg>
        <pc:spChg chg="add mod">
          <ac:chgData name="Valentin OUEDRAOGO" userId="c15a40a1-9e53-4580-8949-2e77e7dbfa90" providerId="ADAL" clId="{017F18B5-D5DA-45ED-906A-A36ECE32D3BE}" dt="2022-06-28T19:50:07.126" v="15" actId="164"/>
          <ac:spMkLst>
            <pc:docMk/>
            <pc:sldMk cId="921202103" sldId="305"/>
            <ac:spMk id="18" creationId="{A0BE4938-6B7A-FBE5-8FB8-CF1A2EA72F7A}"/>
          </ac:spMkLst>
        </pc:spChg>
        <pc:spChg chg="add mod">
          <ac:chgData name="Valentin OUEDRAOGO" userId="c15a40a1-9e53-4580-8949-2e77e7dbfa90" providerId="ADAL" clId="{017F18B5-D5DA-45ED-906A-A36ECE32D3BE}" dt="2022-06-28T19:50:07.126" v="15" actId="164"/>
          <ac:spMkLst>
            <pc:docMk/>
            <pc:sldMk cId="921202103" sldId="305"/>
            <ac:spMk id="19" creationId="{6C3E7C7E-7F96-83E3-0378-D86BA66B5304}"/>
          </ac:spMkLst>
        </pc:spChg>
        <pc:grpChg chg="add mod">
          <ac:chgData name="Valentin OUEDRAOGO" userId="c15a40a1-9e53-4580-8949-2e77e7dbfa90" providerId="ADAL" clId="{017F18B5-D5DA-45ED-906A-A36ECE32D3BE}" dt="2022-06-28T19:50:07.126" v="15" actId="164"/>
          <ac:grpSpMkLst>
            <pc:docMk/>
            <pc:sldMk cId="921202103" sldId="305"/>
            <ac:grpSpMk id="15" creationId="{45442053-F3D8-121A-430B-B4FBB23FFACD}"/>
          </ac:grpSpMkLst>
        </pc:grpChg>
        <pc:grpChg chg="add mod">
          <ac:chgData name="Valentin OUEDRAOGO" userId="c15a40a1-9e53-4580-8949-2e77e7dbfa90" providerId="ADAL" clId="{017F18B5-D5DA-45ED-906A-A36ECE32D3BE}" dt="2022-06-28T19:50:07.126" v="15" actId="164"/>
          <ac:grpSpMkLst>
            <pc:docMk/>
            <pc:sldMk cId="921202103" sldId="305"/>
            <ac:grpSpMk id="20" creationId="{CF1666D8-477F-3218-CC38-62FF53586D94}"/>
          </ac:grpSpMkLst>
        </pc:grpChg>
        <pc:picChg chg="mod">
          <ac:chgData name="Valentin OUEDRAOGO" userId="c15a40a1-9e53-4580-8949-2e77e7dbfa90" providerId="ADAL" clId="{017F18B5-D5DA-45ED-906A-A36ECE32D3BE}" dt="2022-06-28T19:46:12.840" v="11" actId="164"/>
          <ac:picMkLst>
            <pc:docMk/>
            <pc:sldMk cId="921202103" sldId="305"/>
            <ac:picMk id="3" creationId="{C4B8B5BC-C6A7-6A62-4B13-8C2D5C63A08B}"/>
          </ac:picMkLst>
        </pc:picChg>
        <pc:picChg chg="mod">
          <ac:chgData name="Valentin OUEDRAOGO" userId="c15a40a1-9e53-4580-8949-2e77e7dbfa90" providerId="ADAL" clId="{017F18B5-D5DA-45ED-906A-A36ECE32D3BE}" dt="2022-06-28T19:46:12.840" v="11" actId="164"/>
          <ac:picMkLst>
            <pc:docMk/>
            <pc:sldMk cId="921202103" sldId="305"/>
            <ac:picMk id="8" creationId="{DECF2BA2-7077-E8F9-7A3D-77A044BA98A9}"/>
          </ac:picMkLst>
        </pc:picChg>
        <pc:picChg chg="mod">
          <ac:chgData name="Valentin OUEDRAOGO" userId="c15a40a1-9e53-4580-8949-2e77e7dbfa90" providerId="ADAL" clId="{017F18B5-D5DA-45ED-906A-A36ECE32D3BE}" dt="2022-06-28T19:46:12.840" v="11" actId="164"/>
          <ac:picMkLst>
            <pc:docMk/>
            <pc:sldMk cId="921202103" sldId="305"/>
            <ac:picMk id="10" creationId="{A2BFF74B-65A4-2400-2946-CAB6B3BC4BDF}"/>
          </ac:picMkLst>
        </pc:picChg>
        <pc:picChg chg="mod">
          <ac:chgData name="Valentin OUEDRAOGO" userId="c15a40a1-9e53-4580-8949-2e77e7dbfa90" providerId="ADAL" clId="{017F18B5-D5DA-45ED-906A-A36ECE32D3BE}" dt="2022-06-28T19:46:12.840" v="11" actId="164"/>
          <ac:picMkLst>
            <pc:docMk/>
            <pc:sldMk cId="921202103" sldId="305"/>
            <ac:picMk id="12" creationId="{A4A6A69D-A8AD-D5BC-F92D-4D86EF278D9E}"/>
          </ac:picMkLst>
        </pc:picChg>
        <pc:picChg chg="mod">
          <ac:chgData name="Valentin OUEDRAOGO" userId="c15a40a1-9e53-4580-8949-2e77e7dbfa90" providerId="ADAL" clId="{017F18B5-D5DA-45ED-906A-A36ECE32D3BE}" dt="2022-06-28T19:46:12.840" v="11" actId="164"/>
          <ac:picMkLst>
            <pc:docMk/>
            <pc:sldMk cId="921202103" sldId="305"/>
            <ac:picMk id="14" creationId="{3E64F6DE-D9F2-D0C0-07C0-3305259788B3}"/>
          </ac:picMkLst>
        </pc:picChg>
      </pc:sldChg>
      <pc:sldChg chg="addSp delSp modSp mod">
        <pc:chgData name="Valentin OUEDRAOGO" userId="c15a40a1-9e53-4580-8949-2e77e7dbfa90" providerId="ADAL" clId="{017F18B5-D5DA-45ED-906A-A36ECE32D3BE}" dt="2022-06-29T08:02:20.093" v="116" actId="1035"/>
        <pc:sldMkLst>
          <pc:docMk/>
          <pc:sldMk cId="2017944409" sldId="306"/>
        </pc:sldMkLst>
        <pc:spChg chg="del">
          <ac:chgData name="Valentin OUEDRAOGO" userId="c15a40a1-9e53-4580-8949-2e77e7dbfa90" providerId="ADAL" clId="{017F18B5-D5DA-45ED-906A-A36ECE32D3BE}" dt="2022-06-29T07:52:59.107" v="58" actId="478"/>
          <ac:spMkLst>
            <pc:docMk/>
            <pc:sldMk cId="2017944409" sldId="306"/>
            <ac:spMk id="3" creationId="{A92619F9-1FFD-9A84-50CF-DC18DE922ACD}"/>
          </ac:spMkLst>
        </pc:spChg>
        <pc:spChg chg="mod">
          <ac:chgData name="Valentin OUEDRAOGO" userId="c15a40a1-9e53-4580-8949-2e77e7dbfa90" providerId="ADAL" clId="{017F18B5-D5DA-45ED-906A-A36ECE32D3BE}" dt="2022-06-29T08:02:20.093" v="116" actId="1035"/>
          <ac:spMkLst>
            <pc:docMk/>
            <pc:sldMk cId="2017944409" sldId="306"/>
            <ac:spMk id="7" creationId="{3C011F59-09DD-7E99-868F-365AB8A1B3E6}"/>
          </ac:spMkLst>
        </pc:spChg>
        <pc:picChg chg="add mod">
          <ac:chgData name="Valentin OUEDRAOGO" userId="c15a40a1-9e53-4580-8949-2e77e7dbfa90" providerId="ADAL" clId="{017F18B5-D5DA-45ED-906A-A36ECE32D3BE}" dt="2022-06-29T07:49:38.826" v="45" actId="1076"/>
          <ac:picMkLst>
            <pc:docMk/>
            <pc:sldMk cId="2017944409" sldId="306"/>
            <ac:picMk id="2" creationId="{1467D9C5-7D95-C902-F20D-A2E296D4F6CA}"/>
          </ac:picMkLst>
        </pc:picChg>
        <pc:picChg chg="add mod">
          <ac:chgData name="Valentin OUEDRAOGO" userId="c15a40a1-9e53-4580-8949-2e77e7dbfa90" providerId="ADAL" clId="{017F18B5-D5DA-45ED-906A-A36ECE32D3BE}" dt="2022-06-28T19:19:05.270" v="5"/>
          <ac:picMkLst>
            <pc:docMk/>
            <pc:sldMk cId="2017944409" sldId="306"/>
            <ac:picMk id="4" creationId="{04B4E404-C15C-C7AC-71AE-C6CF183D0223}"/>
          </ac:picMkLst>
        </pc:picChg>
      </pc:sldChg>
      <pc:sldChg chg="addSp delSp modSp mod">
        <pc:chgData name="Valentin OUEDRAOGO" userId="c15a40a1-9e53-4580-8949-2e77e7dbfa90" providerId="ADAL" clId="{017F18B5-D5DA-45ED-906A-A36ECE32D3BE}" dt="2022-06-29T08:01:51.991" v="104" actId="1035"/>
        <pc:sldMkLst>
          <pc:docMk/>
          <pc:sldMk cId="406413698" sldId="307"/>
        </pc:sldMkLst>
        <pc:spChg chg="del">
          <ac:chgData name="Valentin OUEDRAOGO" userId="c15a40a1-9e53-4580-8949-2e77e7dbfa90" providerId="ADAL" clId="{017F18B5-D5DA-45ED-906A-A36ECE32D3BE}" dt="2022-06-29T07:52:37.286" v="54" actId="478"/>
          <ac:spMkLst>
            <pc:docMk/>
            <pc:sldMk cId="406413698" sldId="307"/>
            <ac:spMk id="2" creationId="{43CBF379-7B08-C622-4C98-AAABDC27B6C8}"/>
          </ac:spMkLst>
        </pc:spChg>
        <pc:spChg chg="mod">
          <ac:chgData name="Valentin OUEDRAOGO" userId="c15a40a1-9e53-4580-8949-2e77e7dbfa90" providerId="ADAL" clId="{017F18B5-D5DA-45ED-906A-A36ECE32D3BE}" dt="2022-06-29T08:01:51.991" v="104" actId="1035"/>
          <ac:spMkLst>
            <pc:docMk/>
            <pc:sldMk cId="406413698" sldId="307"/>
            <ac:spMk id="3" creationId="{2C952858-D0E8-A425-D04D-E1947A478628}"/>
          </ac:spMkLst>
        </pc:spChg>
        <pc:spChg chg="mod topLvl">
          <ac:chgData name="Valentin OUEDRAOGO" userId="c15a40a1-9e53-4580-8949-2e77e7dbfa90" providerId="ADAL" clId="{017F18B5-D5DA-45ED-906A-A36ECE32D3BE}" dt="2022-06-28T21:01:45.933" v="17" actId="165"/>
          <ac:spMkLst>
            <pc:docMk/>
            <pc:sldMk cId="406413698" sldId="307"/>
            <ac:spMk id="16" creationId="{80D2135A-1BB8-EB9F-218E-BCE324D46F05}"/>
          </ac:spMkLst>
        </pc:spChg>
        <pc:spChg chg="mod topLvl">
          <ac:chgData name="Valentin OUEDRAOGO" userId="c15a40a1-9e53-4580-8949-2e77e7dbfa90" providerId="ADAL" clId="{017F18B5-D5DA-45ED-906A-A36ECE32D3BE}" dt="2022-06-28T21:01:45.933" v="17" actId="165"/>
          <ac:spMkLst>
            <pc:docMk/>
            <pc:sldMk cId="406413698" sldId="307"/>
            <ac:spMk id="17" creationId="{6DE3F233-3404-DAB4-3DE4-3FCE1056FD0E}"/>
          </ac:spMkLst>
        </pc:spChg>
        <pc:spChg chg="mod topLvl">
          <ac:chgData name="Valentin OUEDRAOGO" userId="c15a40a1-9e53-4580-8949-2e77e7dbfa90" providerId="ADAL" clId="{017F18B5-D5DA-45ED-906A-A36ECE32D3BE}" dt="2022-06-28T21:01:45.933" v="17" actId="165"/>
          <ac:spMkLst>
            <pc:docMk/>
            <pc:sldMk cId="406413698" sldId="307"/>
            <ac:spMk id="18" creationId="{A0BE4938-6B7A-FBE5-8FB8-CF1A2EA72F7A}"/>
          </ac:spMkLst>
        </pc:spChg>
        <pc:spChg chg="mod topLvl">
          <ac:chgData name="Valentin OUEDRAOGO" userId="c15a40a1-9e53-4580-8949-2e77e7dbfa90" providerId="ADAL" clId="{017F18B5-D5DA-45ED-906A-A36ECE32D3BE}" dt="2022-06-28T21:01:45.933" v="17" actId="165"/>
          <ac:spMkLst>
            <pc:docMk/>
            <pc:sldMk cId="406413698" sldId="307"/>
            <ac:spMk id="19" creationId="{6C3E7C7E-7F96-83E3-0378-D86BA66B5304}"/>
          </ac:spMkLst>
        </pc:spChg>
        <pc:grpChg chg="del mod topLvl">
          <ac:chgData name="Valentin OUEDRAOGO" userId="c15a40a1-9e53-4580-8949-2e77e7dbfa90" providerId="ADAL" clId="{017F18B5-D5DA-45ED-906A-A36ECE32D3BE}" dt="2022-06-28T21:01:52.808" v="18" actId="165"/>
          <ac:grpSpMkLst>
            <pc:docMk/>
            <pc:sldMk cId="406413698" sldId="307"/>
            <ac:grpSpMk id="15" creationId="{45442053-F3D8-121A-430B-B4FBB23FFACD}"/>
          </ac:grpSpMkLst>
        </pc:grpChg>
        <pc:grpChg chg="del">
          <ac:chgData name="Valentin OUEDRAOGO" userId="c15a40a1-9e53-4580-8949-2e77e7dbfa90" providerId="ADAL" clId="{017F18B5-D5DA-45ED-906A-A36ECE32D3BE}" dt="2022-06-28T21:01:45.933" v="17" actId="165"/>
          <ac:grpSpMkLst>
            <pc:docMk/>
            <pc:sldMk cId="406413698" sldId="307"/>
            <ac:grpSpMk id="20" creationId="{CF1666D8-477F-3218-CC38-62FF53586D94}"/>
          </ac:grpSpMkLst>
        </pc:grpChg>
        <pc:picChg chg="mod topLvl">
          <ac:chgData name="Valentin OUEDRAOGO" userId="c15a40a1-9e53-4580-8949-2e77e7dbfa90" providerId="ADAL" clId="{017F18B5-D5DA-45ED-906A-A36ECE32D3BE}" dt="2022-06-28T21:01:52.808" v="18" actId="165"/>
          <ac:picMkLst>
            <pc:docMk/>
            <pc:sldMk cId="406413698" sldId="307"/>
            <ac:picMk id="3" creationId="{C4B8B5BC-C6A7-6A62-4B13-8C2D5C63A08B}"/>
          </ac:picMkLst>
        </pc:picChg>
        <pc:picChg chg="mod topLvl">
          <ac:chgData name="Valentin OUEDRAOGO" userId="c15a40a1-9e53-4580-8949-2e77e7dbfa90" providerId="ADAL" clId="{017F18B5-D5DA-45ED-906A-A36ECE32D3BE}" dt="2022-06-28T21:01:52.808" v="18" actId="165"/>
          <ac:picMkLst>
            <pc:docMk/>
            <pc:sldMk cId="406413698" sldId="307"/>
            <ac:picMk id="8" creationId="{DECF2BA2-7077-E8F9-7A3D-77A044BA98A9}"/>
          </ac:picMkLst>
        </pc:picChg>
        <pc:picChg chg="mod topLvl">
          <ac:chgData name="Valentin OUEDRAOGO" userId="c15a40a1-9e53-4580-8949-2e77e7dbfa90" providerId="ADAL" clId="{017F18B5-D5DA-45ED-906A-A36ECE32D3BE}" dt="2022-06-28T21:01:52.808" v="18" actId="165"/>
          <ac:picMkLst>
            <pc:docMk/>
            <pc:sldMk cId="406413698" sldId="307"/>
            <ac:picMk id="10" creationId="{A2BFF74B-65A4-2400-2946-CAB6B3BC4BDF}"/>
          </ac:picMkLst>
        </pc:picChg>
        <pc:picChg chg="mod topLvl">
          <ac:chgData name="Valentin OUEDRAOGO" userId="c15a40a1-9e53-4580-8949-2e77e7dbfa90" providerId="ADAL" clId="{017F18B5-D5DA-45ED-906A-A36ECE32D3BE}" dt="2022-06-28T21:01:52.808" v="18" actId="165"/>
          <ac:picMkLst>
            <pc:docMk/>
            <pc:sldMk cId="406413698" sldId="307"/>
            <ac:picMk id="12" creationId="{A4A6A69D-A8AD-D5BC-F92D-4D86EF278D9E}"/>
          </ac:picMkLst>
        </pc:picChg>
        <pc:picChg chg="mod topLvl">
          <ac:chgData name="Valentin OUEDRAOGO" userId="c15a40a1-9e53-4580-8949-2e77e7dbfa90" providerId="ADAL" clId="{017F18B5-D5DA-45ED-906A-A36ECE32D3BE}" dt="2022-06-28T21:01:52.808" v="18" actId="165"/>
          <ac:picMkLst>
            <pc:docMk/>
            <pc:sldMk cId="406413698" sldId="307"/>
            <ac:picMk id="14" creationId="{3E64F6DE-D9F2-D0C0-07C0-3305259788B3}"/>
          </ac:picMkLst>
        </pc:picChg>
        <pc:picChg chg="add">
          <ac:chgData name="Valentin OUEDRAOGO" userId="c15a40a1-9e53-4580-8949-2e77e7dbfa90" providerId="ADAL" clId="{017F18B5-D5DA-45ED-906A-A36ECE32D3BE}" dt="2022-06-28T21:07:49.198" v="19"/>
          <ac:picMkLst>
            <pc:docMk/>
            <pc:sldMk cId="406413698" sldId="307"/>
            <ac:picMk id="25" creationId="{24A9A3EB-A60A-CF2D-CA53-26F8F7206C53}"/>
          </ac:picMkLst>
        </pc:picChg>
      </pc:sldChg>
      <pc:sldChg chg="delSp modSp mod">
        <pc:chgData name="Valentin OUEDRAOGO" userId="c15a40a1-9e53-4580-8949-2e77e7dbfa90" providerId="ADAL" clId="{017F18B5-D5DA-45ED-906A-A36ECE32D3BE}" dt="2022-06-29T08:01:58.769" v="107" actId="1035"/>
        <pc:sldMkLst>
          <pc:docMk/>
          <pc:sldMk cId="2309927624" sldId="308"/>
        </pc:sldMkLst>
        <pc:spChg chg="del">
          <ac:chgData name="Valentin OUEDRAOGO" userId="c15a40a1-9e53-4580-8949-2e77e7dbfa90" providerId="ADAL" clId="{017F18B5-D5DA-45ED-906A-A36ECE32D3BE}" dt="2022-06-29T07:52:42.315" v="55" actId="478"/>
          <ac:spMkLst>
            <pc:docMk/>
            <pc:sldMk cId="2309927624" sldId="308"/>
            <ac:spMk id="2" creationId="{6AB5231C-E2EE-1785-9FD2-08FC4510E4BC}"/>
          </ac:spMkLst>
        </pc:spChg>
        <pc:spChg chg="mod">
          <ac:chgData name="Valentin OUEDRAOGO" userId="c15a40a1-9e53-4580-8949-2e77e7dbfa90" providerId="ADAL" clId="{017F18B5-D5DA-45ED-906A-A36ECE32D3BE}" dt="2022-06-29T08:01:58.769" v="107" actId="1035"/>
          <ac:spMkLst>
            <pc:docMk/>
            <pc:sldMk cId="2309927624" sldId="308"/>
            <ac:spMk id="3" creationId="{F8ED7AE4-11A3-6099-17AB-D4533756FCE3}"/>
          </ac:spMkLst>
        </pc:spChg>
      </pc:sldChg>
      <pc:sldChg chg="delSp modSp add mod">
        <pc:chgData name="Valentin OUEDRAOGO" userId="c15a40a1-9e53-4580-8949-2e77e7dbfa90" providerId="ADAL" clId="{017F18B5-D5DA-45ED-906A-A36ECE32D3BE}" dt="2022-06-29T08:02:26.179" v="119" actId="1035"/>
        <pc:sldMkLst>
          <pc:docMk/>
          <pc:sldMk cId="3997578456" sldId="309"/>
        </pc:sldMkLst>
        <pc:spChg chg="del">
          <ac:chgData name="Valentin OUEDRAOGO" userId="c15a40a1-9e53-4580-8949-2e77e7dbfa90" providerId="ADAL" clId="{017F18B5-D5DA-45ED-906A-A36ECE32D3BE}" dt="2022-06-29T07:53:06.495" v="60" actId="478"/>
          <ac:spMkLst>
            <pc:docMk/>
            <pc:sldMk cId="3997578456" sldId="309"/>
            <ac:spMk id="2" creationId="{06AC5A0F-40F2-EBEC-330A-DBD3EB8373E5}"/>
          </ac:spMkLst>
        </pc:spChg>
        <pc:spChg chg="mod">
          <ac:chgData name="Valentin OUEDRAOGO" userId="c15a40a1-9e53-4580-8949-2e77e7dbfa90" providerId="ADAL" clId="{017F18B5-D5DA-45ED-906A-A36ECE32D3BE}" dt="2022-06-29T08:02:26.179" v="119" actId="1035"/>
          <ac:spMkLst>
            <pc:docMk/>
            <pc:sldMk cId="3997578456" sldId="309"/>
            <ac:spMk id="3" creationId="{9B54C5F7-DCD0-4E58-10FC-7F9ADA2DAB37}"/>
          </ac:spMkLst>
        </pc:spChg>
      </pc:sldChg>
    </pc:docChg>
  </pc:docChgLst>
  <pc:docChgLst>
    <pc:chgData name="Valentin OUEDRAOGO" userId="8e93e3f817417754" providerId="LiveId" clId="{CCCC20D5-1A13-4335-A205-B161A32A1B85}"/>
    <pc:docChg chg="custSel addSld modSld">
      <pc:chgData name="Valentin OUEDRAOGO" userId="8e93e3f817417754" providerId="LiveId" clId="{CCCC20D5-1A13-4335-A205-B161A32A1B85}" dt="2022-09-07T12:59:25.584" v="90" actId="20577"/>
      <pc:docMkLst>
        <pc:docMk/>
      </pc:docMkLst>
      <pc:sldChg chg="modSp mod">
        <pc:chgData name="Valentin OUEDRAOGO" userId="8e93e3f817417754" providerId="LiveId" clId="{CCCC20D5-1A13-4335-A205-B161A32A1B85}" dt="2022-09-06T13:12:46.361" v="17" actId="20577"/>
        <pc:sldMkLst>
          <pc:docMk/>
          <pc:sldMk cId="394140493" sldId="299"/>
        </pc:sldMkLst>
        <pc:spChg chg="mod">
          <ac:chgData name="Valentin OUEDRAOGO" userId="8e93e3f817417754" providerId="LiveId" clId="{CCCC20D5-1A13-4335-A205-B161A32A1B85}" dt="2022-09-06T13:12:46.361" v="17" actId="20577"/>
          <ac:spMkLst>
            <pc:docMk/>
            <pc:sldMk cId="394140493" sldId="299"/>
            <ac:spMk id="7" creationId="{F50C953A-AB1A-525F-E416-FCBD688774D5}"/>
          </ac:spMkLst>
        </pc:spChg>
      </pc:sldChg>
      <pc:sldChg chg="addSp delSp modSp mod">
        <pc:chgData name="Valentin OUEDRAOGO" userId="8e93e3f817417754" providerId="LiveId" clId="{CCCC20D5-1A13-4335-A205-B161A32A1B85}" dt="2022-09-06T13:02:53.371" v="1"/>
        <pc:sldMkLst>
          <pc:docMk/>
          <pc:sldMk cId="3997578456" sldId="309"/>
        </pc:sldMkLst>
        <pc:picChg chg="add mod">
          <ac:chgData name="Valentin OUEDRAOGO" userId="8e93e3f817417754" providerId="LiveId" clId="{CCCC20D5-1A13-4335-A205-B161A32A1B85}" dt="2022-09-06T13:02:53.371" v="1"/>
          <ac:picMkLst>
            <pc:docMk/>
            <pc:sldMk cId="3997578456" sldId="309"/>
            <ac:picMk id="2" creationId="{9DCF3150-B54D-A99E-98E6-552E1364E7C8}"/>
          </ac:picMkLst>
        </pc:picChg>
        <pc:picChg chg="del">
          <ac:chgData name="Valentin OUEDRAOGO" userId="8e93e3f817417754" providerId="LiveId" clId="{CCCC20D5-1A13-4335-A205-B161A32A1B85}" dt="2022-09-06T13:02:43.878" v="0" actId="478"/>
          <ac:picMkLst>
            <pc:docMk/>
            <pc:sldMk cId="3997578456" sldId="309"/>
            <ac:picMk id="17" creationId="{3E28EB94-9911-DB1E-FF49-300FBA585994}"/>
          </ac:picMkLst>
        </pc:picChg>
      </pc:sldChg>
      <pc:sldChg chg="addSp delSp modSp mod">
        <pc:chgData name="Valentin OUEDRAOGO" userId="8e93e3f817417754" providerId="LiveId" clId="{CCCC20D5-1A13-4335-A205-B161A32A1B85}" dt="2022-09-06T13:04:11.345" v="3"/>
        <pc:sldMkLst>
          <pc:docMk/>
          <pc:sldMk cId="502791046" sldId="331"/>
        </pc:sldMkLst>
        <pc:picChg chg="add mod">
          <ac:chgData name="Valentin OUEDRAOGO" userId="8e93e3f817417754" providerId="LiveId" clId="{CCCC20D5-1A13-4335-A205-B161A32A1B85}" dt="2022-09-06T13:04:11.345" v="3"/>
          <ac:picMkLst>
            <pc:docMk/>
            <pc:sldMk cId="502791046" sldId="331"/>
            <ac:picMk id="2" creationId="{214CE815-A5F1-84E8-95A1-3CBA397F6080}"/>
          </ac:picMkLst>
        </pc:picChg>
        <pc:picChg chg="del">
          <ac:chgData name="Valentin OUEDRAOGO" userId="8e93e3f817417754" providerId="LiveId" clId="{CCCC20D5-1A13-4335-A205-B161A32A1B85}" dt="2022-09-06T13:04:09.182" v="2" actId="478"/>
          <ac:picMkLst>
            <pc:docMk/>
            <pc:sldMk cId="502791046" sldId="331"/>
            <ac:picMk id="6" creationId="{0DC34509-683C-EE82-238B-BCCD1D8DB84A}"/>
          </ac:picMkLst>
        </pc:picChg>
      </pc:sldChg>
      <pc:sldChg chg="addSp delSp modSp new mod">
        <pc:chgData name="Valentin OUEDRAOGO" userId="8e93e3f817417754" providerId="LiveId" clId="{CCCC20D5-1A13-4335-A205-B161A32A1B85}" dt="2022-09-07T12:59:25.584" v="90" actId="20577"/>
        <pc:sldMkLst>
          <pc:docMk/>
          <pc:sldMk cId="456431917" sldId="347"/>
        </pc:sldMkLst>
        <pc:spChg chg="del">
          <ac:chgData name="Valentin OUEDRAOGO" userId="8e93e3f817417754" providerId="LiveId" clId="{CCCC20D5-1A13-4335-A205-B161A32A1B85}" dt="2022-09-07T12:20:41.865" v="19" actId="478"/>
          <ac:spMkLst>
            <pc:docMk/>
            <pc:sldMk cId="456431917" sldId="347"/>
            <ac:spMk id="2" creationId="{23358C53-211F-05F5-1AC4-71A664B77462}"/>
          </ac:spMkLst>
        </pc:spChg>
        <pc:spChg chg="del">
          <ac:chgData name="Valentin OUEDRAOGO" userId="8e93e3f817417754" providerId="LiveId" clId="{CCCC20D5-1A13-4335-A205-B161A32A1B85}" dt="2022-09-07T12:20:43.167" v="20" actId="478"/>
          <ac:spMkLst>
            <pc:docMk/>
            <pc:sldMk cId="456431917" sldId="347"/>
            <ac:spMk id="3" creationId="{697EBBF3-8C8D-C478-389A-93FFC31AEA64}"/>
          </ac:spMkLst>
        </pc:spChg>
        <pc:spChg chg="add mod">
          <ac:chgData name="Valentin OUEDRAOGO" userId="8e93e3f817417754" providerId="LiveId" clId="{CCCC20D5-1A13-4335-A205-B161A32A1B85}" dt="2022-09-07T12:59:25.584" v="90" actId="20577"/>
          <ac:spMkLst>
            <pc:docMk/>
            <pc:sldMk cId="456431917" sldId="347"/>
            <ac:spMk id="5" creationId="{009A7581-90CE-ADAD-D29A-C3F8B9325447}"/>
          </ac:spMkLst>
        </pc:spChg>
      </pc:sldChg>
      <pc:sldChg chg="addSp modSp new mod">
        <pc:chgData name="Valentin OUEDRAOGO" userId="8e93e3f817417754" providerId="LiveId" clId="{CCCC20D5-1A13-4335-A205-B161A32A1B85}" dt="2022-09-07T12:44:30.018" v="74" actId="27918"/>
        <pc:sldMkLst>
          <pc:docMk/>
          <pc:sldMk cId="3658036658" sldId="348"/>
        </pc:sldMkLst>
        <pc:graphicFrameChg chg="add modGraphic">
          <ac:chgData name="Valentin OUEDRAOGO" userId="8e93e3f817417754" providerId="LiveId" clId="{CCCC20D5-1A13-4335-A205-B161A32A1B85}" dt="2022-09-07T12:42:13.077" v="64"/>
          <ac:graphicFrameMkLst>
            <pc:docMk/>
            <pc:sldMk cId="3658036658" sldId="348"/>
            <ac:graphicFrameMk id="5" creationId="{6FB23177-E96A-332F-4FB8-449FC3112519}"/>
          </ac:graphicFrameMkLst>
        </pc:graphicFrameChg>
      </pc:sldChg>
    </pc:docChg>
  </pc:docChgLst>
  <pc:docChgLst>
    <pc:chgData name="Valentin OUEDRAOGO" userId="8e93e3f817417754" providerId="LiveId" clId="{63EBA9D8-BB6A-4ED4-91E0-1D2460FF9764}"/>
    <pc:docChg chg="undo custSel addSld modSld addSection delSection">
      <pc:chgData name="Valentin OUEDRAOGO" userId="8e93e3f817417754" providerId="LiveId" clId="{63EBA9D8-BB6A-4ED4-91E0-1D2460FF9764}" dt="2022-07-27T14:13:59.314" v="617" actId="2711"/>
      <pc:docMkLst>
        <pc:docMk/>
      </pc:docMkLst>
      <pc:sldChg chg="modSp mod">
        <pc:chgData name="Valentin OUEDRAOGO" userId="8e93e3f817417754" providerId="LiveId" clId="{63EBA9D8-BB6A-4ED4-91E0-1D2460FF9764}" dt="2022-07-17T12:19:11.860" v="384" actId="6549"/>
        <pc:sldMkLst>
          <pc:docMk/>
          <pc:sldMk cId="2723082121" sldId="260"/>
        </pc:sldMkLst>
        <pc:spChg chg="mod">
          <ac:chgData name="Valentin OUEDRAOGO" userId="8e93e3f817417754" providerId="LiveId" clId="{63EBA9D8-BB6A-4ED4-91E0-1D2460FF9764}" dt="2022-07-17T12:19:11.860" v="384" actId="6549"/>
          <ac:spMkLst>
            <pc:docMk/>
            <pc:sldMk cId="2723082121" sldId="260"/>
            <ac:spMk id="5" creationId="{1512C380-B9C6-49D9-A2B3-03061FD856DD}"/>
          </ac:spMkLst>
        </pc:spChg>
      </pc:sldChg>
      <pc:sldChg chg="modNotesTx">
        <pc:chgData name="Valentin OUEDRAOGO" userId="8e93e3f817417754" providerId="LiveId" clId="{63EBA9D8-BB6A-4ED4-91E0-1D2460FF9764}" dt="2022-07-17T10:42:23.108" v="27"/>
        <pc:sldMkLst>
          <pc:docMk/>
          <pc:sldMk cId="1952835425" sldId="288"/>
        </pc:sldMkLst>
      </pc:sldChg>
      <pc:sldChg chg="mod modShow">
        <pc:chgData name="Valentin OUEDRAOGO" userId="8e93e3f817417754" providerId="LiveId" clId="{63EBA9D8-BB6A-4ED4-91E0-1D2460FF9764}" dt="2022-07-17T12:15:17.811" v="373" actId="729"/>
        <pc:sldMkLst>
          <pc:docMk/>
          <pc:sldMk cId="2586199442" sldId="323"/>
        </pc:sldMkLst>
      </pc:sldChg>
      <pc:sldChg chg="modSp mod modAnim">
        <pc:chgData name="Valentin OUEDRAOGO" userId="8e93e3f817417754" providerId="LiveId" clId="{63EBA9D8-BB6A-4ED4-91E0-1D2460FF9764}" dt="2022-07-17T12:12:17.934" v="371"/>
        <pc:sldMkLst>
          <pc:docMk/>
          <pc:sldMk cId="1962572495" sldId="325"/>
        </pc:sldMkLst>
        <pc:spChg chg="mod">
          <ac:chgData name="Valentin OUEDRAOGO" userId="8e93e3f817417754" providerId="LiveId" clId="{63EBA9D8-BB6A-4ED4-91E0-1D2460FF9764}" dt="2022-07-17T12:11:39.707" v="368" actId="207"/>
          <ac:spMkLst>
            <pc:docMk/>
            <pc:sldMk cId="1962572495" sldId="325"/>
            <ac:spMk id="6" creationId="{6C8142E1-7819-36D5-F5E3-18C93EAD82A0}"/>
          </ac:spMkLst>
        </pc:spChg>
      </pc:sldChg>
      <pc:sldChg chg="modSp mod">
        <pc:chgData name="Valentin OUEDRAOGO" userId="8e93e3f817417754" providerId="LiveId" clId="{63EBA9D8-BB6A-4ED4-91E0-1D2460FF9764}" dt="2022-07-17T12:18:19.116" v="380" actId="1076"/>
        <pc:sldMkLst>
          <pc:docMk/>
          <pc:sldMk cId="753954642" sldId="335"/>
        </pc:sldMkLst>
        <pc:spChg chg="mod">
          <ac:chgData name="Valentin OUEDRAOGO" userId="8e93e3f817417754" providerId="LiveId" clId="{63EBA9D8-BB6A-4ED4-91E0-1D2460FF9764}" dt="2022-07-17T12:17:54.711" v="379" actId="1076"/>
          <ac:spMkLst>
            <pc:docMk/>
            <pc:sldMk cId="753954642" sldId="335"/>
            <ac:spMk id="4" creationId="{4B8BADE7-2990-C10F-8EDC-39A0D51BACF7}"/>
          </ac:spMkLst>
        </pc:spChg>
        <pc:spChg chg="mod">
          <ac:chgData name="Valentin OUEDRAOGO" userId="8e93e3f817417754" providerId="LiveId" clId="{63EBA9D8-BB6A-4ED4-91E0-1D2460FF9764}" dt="2022-07-17T12:17:46.645" v="378" actId="1038"/>
          <ac:spMkLst>
            <pc:docMk/>
            <pc:sldMk cId="753954642" sldId="335"/>
            <ac:spMk id="5" creationId="{1DE59831-25A5-4406-9CF7-4413B31B06BD}"/>
          </ac:spMkLst>
        </pc:spChg>
        <pc:spChg chg="mod">
          <ac:chgData name="Valentin OUEDRAOGO" userId="8e93e3f817417754" providerId="LiveId" clId="{63EBA9D8-BB6A-4ED4-91E0-1D2460FF9764}" dt="2022-07-17T12:18:19.116" v="380" actId="1076"/>
          <ac:spMkLst>
            <pc:docMk/>
            <pc:sldMk cId="753954642" sldId="335"/>
            <ac:spMk id="7" creationId="{495AAA01-E37C-1D8C-31F1-887BCC2FEC5A}"/>
          </ac:spMkLst>
        </pc:spChg>
        <pc:spChg chg="mod">
          <ac:chgData name="Valentin OUEDRAOGO" userId="8e93e3f817417754" providerId="LiveId" clId="{63EBA9D8-BB6A-4ED4-91E0-1D2460FF9764}" dt="2022-07-17T12:18:19.116" v="380" actId="1076"/>
          <ac:spMkLst>
            <pc:docMk/>
            <pc:sldMk cId="753954642" sldId="335"/>
            <ac:spMk id="8" creationId="{1946C62C-032F-45C9-1611-529DE05CFEE8}"/>
          </ac:spMkLst>
        </pc:spChg>
        <pc:spChg chg="mod">
          <ac:chgData name="Valentin OUEDRAOGO" userId="8e93e3f817417754" providerId="LiveId" clId="{63EBA9D8-BB6A-4ED4-91E0-1D2460FF9764}" dt="2022-07-17T12:18:19.116" v="380" actId="1076"/>
          <ac:spMkLst>
            <pc:docMk/>
            <pc:sldMk cId="753954642" sldId="335"/>
            <ac:spMk id="9" creationId="{EB935F8A-580D-1422-A2AA-DF575CECE82A}"/>
          </ac:spMkLst>
        </pc:spChg>
        <pc:spChg chg="mod">
          <ac:chgData name="Valentin OUEDRAOGO" userId="8e93e3f817417754" providerId="LiveId" clId="{63EBA9D8-BB6A-4ED4-91E0-1D2460FF9764}" dt="2022-07-17T12:18:19.116" v="380" actId="1076"/>
          <ac:spMkLst>
            <pc:docMk/>
            <pc:sldMk cId="753954642" sldId="335"/>
            <ac:spMk id="10" creationId="{DA0D29E1-0C7A-A88B-4529-79755D95FC1F}"/>
          </ac:spMkLst>
        </pc:spChg>
      </pc:sldChg>
      <pc:sldChg chg="addSp delSp modSp new mod">
        <pc:chgData name="Valentin OUEDRAOGO" userId="8e93e3f817417754" providerId="LiveId" clId="{63EBA9D8-BB6A-4ED4-91E0-1D2460FF9764}" dt="2022-07-27T14:13:59.314" v="617" actId="2711"/>
        <pc:sldMkLst>
          <pc:docMk/>
          <pc:sldMk cId="2594163911" sldId="336"/>
        </pc:sldMkLst>
        <pc:spChg chg="add mod">
          <ac:chgData name="Valentin OUEDRAOGO" userId="8e93e3f817417754" providerId="LiveId" clId="{63EBA9D8-BB6A-4ED4-91E0-1D2460FF9764}" dt="2022-07-17T10:42:43.816" v="29"/>
          <ac:spMkLst>
            <pc:docMk/>
            <pc:sldMk cId="2594163911" sldId="336"/>
            <ac:spMk id="3" creationId="{E56A38AE-43AB-E9C9-C765-C0BB77C9BE2D}"/>
          </ac:spMkLst>
        </pc:spChg>
        <pc:spChg chg="add mod">
          <ac:chgData name="Valentin OUEDRAOGO" userId="8e93e3f817417754" providerId="LiveId" clId="{63EBA9D8-BB6A-4ED4-91E0-1D2460FF9764}" dt="2022-07-17T10:54:11.529" v="63" actId="164"/>
          <ac:spMkLst>
            <pc:docMk/>
            <pc:sldMk cId="2594163911" sldId="336"/>
            <ac:spMk id="8" creationId="{F240BF1C-552C-0DDD-A8C9-728A427D8070}"/>
          </ac:spMkLst>
        </pc:spChg>
        <pc:spChg chg="add del mod">
          <ac:chgData name="Valentin OUEDRAOGO" userId="8e93e3f817417754" providerId="LiveId" clId="{63EBA9D8-BB6A-4ED4-91E0-1D2460FF9764}" dt="2022-07-17T10:55:07.734" v="65" actId="478"/>
          <ac:spMkLst>
            <pc:docMk/>
            <pc:sldMk cId="2594163911" sldId="336"/>
            <ac:spMk id="10" creationId="{0AF056C6-02E7-9AFB-0DAB-97B45327E0C5}"/>
          </ac:spMkLst>
        </pc:spChg>
        <pc:spChg chg="add del mod">
          <ac:chgData name="Valentin OUEDRAOGO" userId="8e93e3f817417754" providerId="LiveId" clId="{63EBA9D8-BB6A-4ED4-91E0-1D2460FF9764}" dt="2022-07-17T11:01:48.765" v="126" actId="478"/>
          <ac:spMkLst>
            <pc:docMk/>
            <pc:sldMk cId="2594163911" sldId="336"/>
            <ac:spMk id="11" creationId="{E839E951-F835-6EE6-CA55-8549C1CE499D}"/>
          </ac:spMkLst>
        </pc:spChg>
        <pc:spChg chg="add mod">
          <ac:chgData name="Valentin OUEDRAOGO" userId="8e93e3f817417754" providerId="LiveId" clId="{63EBA9D8-BB6A-4ED4-91E0-1D2460FF9764}" dt="2022-07-27T14:13:59.314" v="617" actId="2711"/>
          <ac:spMkLst>
            <pc:docMk/>
            <pc:sldMk cId="2594163911" sldId="336"/>
            <ac:spMk id="12" creationId="{319C8596-0EFF-69E0-8BAA-7DD6476971DF}"/>
          </ac:spMkLst>
        </pc:spChg>
        <pc:spChg chg="add del mod">
          <ac:chgData name="Valentin OUEDRAOGO" userId="8e93e3f817417754" providerId="LiveId" clId="{63EBA9D8-BB6A-4ED4-91E0-1D2460FF9764}" dt="2022-07-17T11:05:04.738" v="247"/>
          <ac:spMkLst>
            <pc:docMk/>
            <pc:sldMk cId="2594163911" sldId="336"/>
            <ac:spMk id="13" creationId="{9E1B4DB2-535E-340E-B7C8-920C2CC7C0F0}"/>
          </ac:spMkLst>
        </pc:spChg>
        <pc:spChg chg="add mod">
          <ac:chgData name="Valentin OUEDRAOGO" userId="8e93e3f817417754" providerId="LiveId" clId="{63EBA9D8-BB6A-4ED4-91E0-1D2460FF9764}" dt="2022-07-17T12:59:50.857" v="531" actId="20577"/>
          <ac:spMkLst>
            <pc:docMk/>
            <pc:sldMk cId="2594163911" sldId="336"/>
            <ac:spMk id="15" creationId="{DEB3982B-6D12-1C0A-93A2-38588BDAE18D}"/>
          </ac:spMkLst>
        </pc:spChg>
        <pc:grpChg chg="add mod">
          <ac:chgData name="Valentin OUEDRAOGO" userId="8e93e3f817417754" providerId="LiveId" clId="{63EBA9D8-BB6A-4ED4-91E0-1D2460FF9764}" dt="2022-07-17T11:04:14.484" v="212" actId="1035"/>
          <ac:grpSpMkLst>
            <pc:docMk/>
            <pc:sldMk cId="2594163911" sldId="336"/>
            <ac:grpSpMk id="9" creationId="{5BAFB7E8-F917-0BFB-CD94-5F2A14E7A467}"/>
          </ac:grpSpMkLst>
        </pc:grpChg>
        <pc:picChg chg="add del mod modCrop">
          <ac:chgData name="Valentin OUEDRAOGO" userId="8e93e3f817417754" providerId="LiveId" clId="{63EBA9D8-BB6A-4ED4-91E0-1D2460FF9764}" dt="2022-07-17T10:47:25.001" v="44" actId="478"/>
          <ac:picMkLst>
            <pc:docMk/>
            <pc:sldMk cId="2594163911" sldId="336"/>
            <ac:picMk id="5" creationId="{53684B45-01A0-F7AF-0000-107EDFC22E84}"/>
          </ac:picMkLst>
        </pc:picChg>
        <pc:picChg chg="add mod">
          <ac:chgData name="Valentin OUEDRAOGO" userId="8e93e3f817417754" providerId="LiveId" clId="{63EBA9D8-BB6A-4ED4-91E0-1D2460FF9764}" dt="2022-07-17T10:54:11.529" v="63" actId="164"/>
          <ac:picMkLst>
            <pc:docMk/>
            <pc:sldMk cId="2594163911" sldId="336"/>
            <ac:picMk id="7" creationId="{9271473A-B551-A6AD-36B3-F97E1531C6AB}"/>
          </ac:picMkLst>
        </pc:picChg>
        <pc:picChg chg="add del mod">
          <ac:chgData name="Valentin OUEDRAOGO" userId="8e93e3f817417754" providerId="LiveId" clId="{63EBA9D8-BB6A-4ED4-91E0-1D2460FF9764}" dt="2022-07-17T12:28:56.425" v="443" actId="478"/>
          <ac:picMkLst>
            <pc:docMk/>
            <pc:sldMk cId="2594163911" sldId="336"/>
            <ac:picMk id="17" creationId="{04511B2B-3791-9905-5AAF-421CB3CB0DDB}"/>
          </ac:picMkLst>
        </pc:picChg>
      </pc:sldChg>
      <pc:sldChg chg="addSp delSp modSp new mod">
        <pc:chgData name="Valentin OUEDRAOGO" userId="8e93e3f817417754" providerId="LiveId" clId="{63EBA9D8-BB6A-4ED4-91E0-1D2460FF9764}" dt="2022-07-17T13:04:09.797" v="568" actId="14100"/>
        <pc:sldMkLst>
          <pc:docMk/>
          <pc:sldMk cId="2238404573" sldId="337"/>
        </pc:sldMkLst>
        <pc:spChg chg="mod">
          <ac:chgData name="Valentin OUEDRAOGO" userId="8e93e3f817417754" providerId="LiveId" clId="{63EBA9D8-BB6A-4ED4-91E0-1D2460FF9764}" dt="2022-07-17T12:25:50.677" v="427" actId="1076"/>
          <ac:spMkLst>
            <pc:docMk/>
            <pc:sldMk cId="2238404573" sldId="337"/>
            <ac:spMk id="2" creationId="{BB271F17-F4D4-9051-99E5-976A45FACFF9}"/>
          </ac:spMkLst>
        </pc:spChg>
        <pc:spChg chg="add mod">
          <ac:chgData name="Valentin OUEDRAOGO" userId="8e93e3f817417754" providerId="LiveId" clId="{63EBA9D8-BB6A-4ED4-91E0-1D2460FF9764}" dt="2022-07-17T12:27:34.771" v="441" actId="1076"/>
          <ac:spMkLst>
            <pc:docMk/>
            <pc:sldMk cId="2238404573" sldId="337"/>
            <ac:spMk id="5" creationId="{A648E227-3F33-0CD1-24F6-93789B581A7E}"/>
          </ac:spMkLst>
        </pc:spChg>
        <pc:picChg chg="add del mod">
          <ac:chgData name="Valentin OUEDRAOGO" userId="8e93e3f817417754" providerId="LiveId" clId="{63EBA9D8-BB6A-4ED4-91E0-1D2460FF9764}" dt="2022-07-17T11:37:56.770" v="270" actId="478"/>
          <ac:picMkLst>
            <pc:docMk/>
            <pc:sldMk cId="2238404573" sldId="337"/>
            <ac:picMk id="4" creationId="{9D57308C-0998-AD82-F63A-E98617D130D8}"/>
          </ac:picMkLst>
        </pc:picChg>
        <pc:picChg chg="add mod">
          <ac:chgData name="Valentin OUEDRAOGO" userId="8e93e3f817417754" providerId="LiveId" clId="{63EBA9D8-BB6A-4ED4-91E0-1D2460FF9764}" dt="2022-07-17T13:04:09.797" v="568" actId="14100"/>
          <ac:picMkLst>
            <pc:docMk/>
            <pc:sldMk cId="2238404573" sldId="337"/>
            <ac:picMk id="4" creationId="{A8DEA71D-ADF8-7017-101D-D4C1D1EE1287}"/>
          </ac:picMkLst>
        </pc:picChg>
        <pc:picChg chg="add mod modCrop">
          <ac:chgData name="Valentin OUEDRAOGO" userId="8e93e3f817417754" providerId="LiveId" clId="{63EBA9D8-BB6A-4ED4-91E0-1D2460FF9764}" dt="2022-07-17T13:03:58.996" v="567" actId="1076"/>
          <ac:picMkLst>
            <pc:docMk/>
            <pc:sldMk cId="2238404573" sldId="337"/>
            <ac:picMk id="6" creationId="{9D06B3E3-0ED4-8D4D-4435-F89D60EA5E1F}"/>
          </ac:picMkLst>
        </pc:picChg>
      </pc:sldChg>
    </pc:docChg>
  </pc:docChgLst>
  <pc:docChgLst>
    <pc:chgData name="Valentin OUEDRAOGO" userId="8e93e3f817417754" providerId="LiveId" clId="{DA2C0A17-67F8-4B64-8244-07EB149D46B4}"/>
    <pc:docChg chg="custSel modSld">
      <pc:chgData name="Valentin OUEDRAOGO" userId="8e93e3f817417754" providerId="LiveId" clId="{DA2C0A17-67F8-4B64-8244-07EB149D46B4}" dt="2023-02-06T13:43:19.728" v="187" actId="14100"/>
      <pc:docMkLst>
        <pc:docMk/>
      </pc:docMkLst>
      <pc:sldChg chg="addSp delSp modSp mod modAnim">
        <pc:chgData name="Valentin OUEDRAOGO" userId="8e93e3f817417754" providerId="LiveId" clId="{DA2C0A17-67F8-4B64-8244-07EB149D46B4}" dt="2023-02-06T13:43:19.728" v="187" actId="14100"/>
        <pc:sldMkLst>
          <pc:docMk/>
          <pc:sldMk cId="57417231" sldId="264"/>
        </pc:sldMkLst>
        <pc:spChg chg="mod">
          <ac:chgData name="Valentin OUEDRAOGO" userId="8e93e3f817417754" providerId="LiveId" clId="{DA2C0A17-67F8-4B64-8244-07EB149D46B4}" dt="2023-02-06T13:38:01.290" v="157" actId="1035"/>
          <ac:spMkLst>
            <pc:docMk/>
            <pc:sldMk cId="57417231" sldId="264"/>
            <ac:spMk id="11" creationId="{C486FAC7-FE35-1252-840F-BB0E49803BF5}"/>
          </ac:spMkLst>
        </pc:spChg>
        <pc:spChg chg="add mod">
          <ac:chgData name="Valentin OUEDRAOGO" userId="8e93e3f817417754" providerId="LiveId" clId="{DA2C0A17-67F8-4B64-8244-07EB149D46B4}" dt="2023-02-06T13:42:08.038" v="184" actId="1582"/>
          <ac:spMkLst>
            <pc:docMk/>
            <pc:sldMk cId="57417231" sldId="264"/>
            <ac:spMk id="12" creationId="{CA5BAB88-A225-7F86-B838-7BB7D0EEDE45}"/>
          </ac:spMkLst>
        </pc:spChg>
        <pc:spChg chg="mod">
          <ac:chgData name="Valentin OUEDRAOGO" userId="8e93e3f817417754" providerId="LiveId" clId="{DA2C0A17-67F8-4B64-8244-07EB149D46B4}" dt="2023-02-06T13:38:58.012" v="168" actId="1038"/>
          <ac:spMkLst>
            <pc:docMk/>
            <pc:sldMk cId="57417231" sldId="264"/>
            <ac:spMk id="14" creationId="{C38A94C9-50C5-A4A8-158F-7EE64BCAD5CF}"/>
          </ac:spMkLst>
        </pc:spChg>
        <pc:spChg chg="mod">
          <ac:chgData name="Valentin OUEDRAOGO" userId="8e93e3f817417754" providerId="LiveId" clId="{DA2C0A17-67F8-4B64-8244-07EB149D46B4}" dt="2023-02-06T13:39:01.651" v="169" actId="1038"/>
          <ac:spMkLst>
            <pc:docMk/>
            <pc:sldMk cId="57417231" sldId="264"/>
            <ac:spMk id="15" creationId="{5620E713-59D8-2D47-8D60-68ADE2C33F32}"/>
          </ac:spMkLst>
        </pc:spChg>
        <pc:spChg chg="del mod topLvl">
          <ac:chgData name="Valentin OUEDRAOGO" userId="8e93e3f817417754" providerId="LiveId" clId="{DA2C0A17-67F8-4B64-8244-07EB149D46B4}" dt="2023-02-06T13:36:20.766" v="99" actId="478"/>
          <ac:spMkLst>
            <pc:docMk/>
            <pc:sldMk cId="57417231" sldId="264"/>
            <ac:spMk id="18" creationId="{227E2CA6-3119-64A9-5417-10D465C5DE27}"/>
          </ac:spMkLst>
        </pc:spChg>
        <pc:spChg chg="mod ord topLvl">
          <ac:chgData name="Valentin OUEDRAOGO" userId="8e93e3f817417754" providerId="LiveId" clId="{DA2C0A17-67F8-4B64-8244-07EB149D46B4}" dt="2023-02-06T13:43:19.728" v="187" actId="14100"/>
          <ac:spMkLst>
            <pc:docMk/>
            <pc:sldMk cId="57417231" sldId="264"/>
            <ac:spMk id="19" creationId="{8F1E1EBE-0D6F-A762-25FF-6CF4DF485D49}"/>
          </ac:spMkLst>
        </pc:spChg>
        <pc:spChg chg="del mod topLvl">
          <ac:chgData name="Valentin OUEDRAOGO" userId="8e93e3f817417754" providerId="LiveId" clId="{DA2C0A17-67F8-4B64-8244-07EB149D46B4}" dt="2023-02-06T13:36:23.595" v="101" actId="478"/>
          <ac:spMkLst>
            <pc:docMk/>
            <pc:sldMk cId="57417231" sldId="264"/>
            <ac:spMk id="20" creationId="{15BDC550-BD8F-1124-C4D7-800D18E53829}"/>
          </ac:spMkLst>
        </pc:spChg>
        <pc:spChg chg="del mod topLvl">
          <ac:chgData name="Valentin OUEDRAOGO" userId="8e93e3f817417754" providerId="LiveId" clId="{DA2C0A17-67F8-4B64-8244-07EB149D46B4}" dt="2023-02-06T13:36:22.315" v="100" actId="478"/>
          <ac:spMkLst>
            <pc:docMk/>
            <pc:sldMk cId="57417231" sldId="264"/>
            <ac:spMk id="21" creationId="{19E0F043-B273-BE78-ADE4-F7B6F4C6451B}"/>
          </ac:spMkLst>
        </pc:spChg>
        <pc:grpChg chg="del">
          <ac:chgData name="Valentin OUEDRAOGO" userId="8e93e3f817417754" providerId="LiveId" clId="{DA2C0A17-67F8-4B64-8244-07EB149D46B4}" dt="2023-02-06T13:36:00.826" v="95" actId="165"/>
          <ac:grpSpMkLst>
            <pc:docMk/>
            <pc:sldMk cId="57417231" sldId="264"/>
            <ac:grpSpMk id="2" creationId="{623DCA3C-6F48-6E03-4384-4D942B1274C9}"/>
          </ac:grpSpMkLst>
        </pc:grpChg>
        <pc:grpChg chg="del">
          <ac:chgData name="Valentin OUEDRAOGO" userId="8e93e3f817417754" providerId="LiveId" clId="{DA2C0A17-67F8-4B64-8244-07EB149D46B4}" dt="2023-02-06T13:36:04.643" v="96" actId="165"/>
          <ac:grpSpMkLst>
            <pc:docMk/>
            <pc:sldMk cId="57417231" sldId="264"/>
            <ac:grpSpMk id="5" creationId="{1C4D148F-4E40-FD87-DB7A-747127AC1601}"/>
          </ac:grpSpMkLst>
        </pc:grpChg>
        <pc:picChg chg="add mod modCrop">
          <ac:chgData name="Valentin OUEDRAOGO" userId="8e93e3f817417754" providerId="LiveId" clId="{DA2C0A17-67F8-4B64-8244-07EB149D46B4}" dt="2023-02-06T13:38:13.736" v="160" actId="1035"/>
          <ac:picMkLst>
            <pc:docMk/>
            <pc:sldMk cId="57417231" sldId="264"/>
            <ac:picMk id="6" creationId="{0924C0E7-49B5-3F7E-0B91-E7AD75B2BFEF}"/>
          </ac:picMkLst>
        </pc:picChg>
        <pc:picChg chg="del mod topLvl">
          <ac:chgData name="Valentin OUEDRAOGO" userId="8e93e3f817417754" providerId="LiveId" clId="{DA2C0A17-67F8-4B64-8244-07EB149D46B4}" dt="2023-02-06T13:36:18.039" v="98" actId="478"/>
          <ac:picMkLst>
            <pc:docMk/>
            <pc:sldMk cId="57417231" sldId="264"/>
            <ac:picMk id="8" creationId="{11FA5CF3-85BF-B907-FCB9-B1F3CAF1FF2C}"/>
          </ac:picMkLst>
        </pc:picChg>
        <pc:picChg chg="add mod modCrop">
          <ac:chgData name="Valentin OUEDRAOGO" userId="8e93e3f817417754" providerId="LiveId" clId="{DA2C0A17-67F8-4B64-8244-07EB149D46B4}" dt="2023-02-06T13:38:50.457" v="164" actId="1076"/>
          <ac:picMkLst>
            <pc:docMk/>
            <pc:sldMk cId="57417231" sldId="264"/>
            <ac:picMk id="9" creationId="{36998224-F6C4-4B15-6887-329A0937E8C0}"/>
          </ac:picMkLst>
        </pc:picChg>
        <pc:picChg chg="del mod topLvl">
          <ac:chgData name="Valentin OUEDRAOGO" userId="8e93e3f817417754" providerId="LiveId" clId="{DA2C0A17-67F8-4B64-8244-07EB149D46B4}" dt="2023-02-06T13:36:31.039" v="102" actId="478"/>
          <ac:picMkLst>
            <pc:docMk/>
            <pc:sldMk cId="57417231" sldId="264"/>
            <ac:picMk id="10" creationId="{E080B39D-331B-F327-5955-9979AD38EEB8}"/>
          </ac:picMkLst>
        </pc:picChg>
      </pc:sldChg>
      <pc:sldChg chg="addSp delSp modSp mod">
        <pc:chgData name="Valentin OUEDRAOGO" userId="8e93e3f817417754" providerId="LiveId" clId="{DA2C0A17-67F8-4B64-8244-07EB149D46B4}" dt="2023-02-02T09:30:55.749" v="9" actId="1038"/>
        <pc:sldMkLst>
          <pc:docMk/>
          <pc:sldMk cId="406413698" sldId="307"/>
        </pc:sldMkLst>
        <pc:spChg chg="mod">
          <ac:chgData name="Valentin OUEDRAOGO" userId="8e93e3f817417754" providerId="LiveId" clId="{DA2C0A17-67F8-4B64-8244-07EB149D46B4}" dt="2023-02-02T09:30:55.749" v="9" actId="1038"/>
          <ac:spMkLst>
            <pc:docMk/>
            <pc:sldMk cId="406413698" sldId="307"/>
            <ac:spMk id="4" creationId="{8892E7E1-0E32-13FB-DC9F-11BB02470341}"/>
          </ac:spMkLst>
        </pc:spChg>
        <pc:picChg chg="del">
          <ac:chgData name="Valentin OUEDRAOGO" userId="8e93e3f817417754" providerId="LiveId" clId="{DA2C0A17-67F8-4B64-8244-07EB149D46B4}" dt="2023-02-02T09:29:41.119" v="1" actId="478"/>
          <ac:picMkLst>
            <pc:docMk/>
            <pc:sldMk cId="406413698" sldId="307"/>
            <ac:picMk id="5" creationId="{A433B9F3-6336-2A66-CE3B-471DA651F084}"/>
          </ac:picMkLst>
        </pc:picChg>
        <pc:picChg chg="add mod">
          <ac:chgData name="Valentin OUEDRAOGO" userId="8e93e3f817417754" providerId="LiveId" clId="{DA2C0A17-67F8-4B64-8244-07EB149D46B4}" dt="2023-02-02T09:30:48.418" v="5"/>
          <ac:picMkLst>
            <pc:docMk/>
            <pc:sldMk cId="406413698" sldId="307"/>
            <ac:picMk id="6" creationId="{0A00A500-308B-7DE6-BBB0-68104E439B74}"/>
          </ac:picMkLst>
        </pc:picChg>
      </pc:sldChg>
      <pc:sldChg chg="addSp delSp modSp mod">
        <pc:chgData name="Valentin OUEDRAOGO" userId="8e93e3f817417754" providerId="LiveId" clId="{DA2C0A17-67F8-4B64-8244-07EB149D46B4}" dt="2023-02-06T13:35:40.371" v="94" actId="1038"/>
        <pc:sldMkLst>
          <pc:docMk/>
          <pc:sldMk cId="1227560716" sldId="312"/>
        </pc:sldMkLst>
        <pc:spChg chg="mod">
          <ac:chgData name="Valentin OUEDRAOGO" userId="8e93e3f817417754" providerId="LiveId" clId="{DA2C0A17-67F8-4B64-8244-07EB149D46B4}" dt="2023-02-06T13:35:35.930" v="92" actId="1076"/>
          <ac:spMkLst>
            <pc:docMk/>
            <pc:sldMk cId="1227560716" sldId="312"/>
            <ac:spMk id="2" creationId="{0B96D698-8314-086C-072C-B5191130D7B0}"/>
          </ac:spMkLst>
        </pc:spChg>
        <pc:spChg chg="mod">
          <ac:chgData name="Valentin OUEDRAOGO" userId="8e93e3f817417754" providerId="LiveId" clId="{DA2C0A17-67F8-4B64-8244-07EB149D46B4}" dt="2023-02-06T13:35:40.371" v="94" actId="1038"/>
          <ac:spMkLst>
            <pc:docMk/>
            <pc:sldMk cId="1227560716" sldId="312"/>
            <ac:spMk id="8" creationId="{6A1D00F6-E15E-73CE-B79B-2D8453C7D2BB}"/>
          </ac:spMkLst>
        </pc:spChg>
        <pc:picChg chg="del">
          <ac:chgData name="Valentin OUEDRAOGO" userId="8e93e3f817417754" providerId="LiveId" clId="{DA2C0A17-67F8-4B64-8244-07EB149D46B4}" dt="2023-02-02T19:38:46.397" v="11" actId="478"/>
          <ac:picMkLst>
            <pc:docMk/>
            <pc:sldMk cId="1227560716" sldId="312"/>
            <ac:picMk id="4" creationId="{94175D29-55B5-487A-9F78-EB9BBB60936A}"/>
          </ac:picMkLst>
        </pc:picChg>
        <pc:picChg chg="add mod">
          <ac:chgData name="Valentin OUEDRAOGO" userId="8e93e3f817417754" providerId="LiveId" clId="{DA2C0A17-67F8-4B64-8244-07EB149D46B4}" dt="2023-02-06T13:35:33.053" v="91" actId="1076"/>
          <ac:picMkLst>
            <pc:docMk/>
            <pc:sldMk cId="1227560716" sldId="312"/>
            <ac:picMk id="4" creationId="{F5AC8782-0E8B-62B0-F66D-77C23A5D1F67}"/>
          </ac:picMkLst>
        </pc:picChg>
        <pc:picChg chg="add del mod">
          <ac:chgData name="Valentin OUEDRAOGO" userId="8e93e3f817417754" providerId="LiveId" clId="{DA2C0A17-67F8-4B64-8244-07EB149D46B4}" dt="2023-02-06T13:33:53.570" v="51" actId="478"/>
          <ac:picMkLst>
            <pc:docMk/>
            <pc:sldMk cId="1227560716" sldId="312"/>
            <ac:picMk id="6" creationId="{6945D0BC-EC7E-7578-F646-BCE78AA5B3A4}"/>
          </ac:picMkLst>
        </pc:picChg>
      </pc:sldChg>
      <pc:sldChg chg="addSp delSp modSp mod">
        <pc:chgData name="Valentin OUEDRAOGO" userId="8e93e3f817417754" providerId="LiveId" clId="{DA2C0A17-67F8-4B64-8244-07EB149D46B4}" dt="2023-02-02T09:30:30.494" v="4" actId="1038"/>
        <pc:sldMkLst>
          <pc:docMk/>
          <pc:sldMk cId="1280087200" sldId="334"/>
        </pc:sldMkLst>
        <pc:spChg chg="mod">
          <ac:chgData name="Valentin OUEDRAOGO" userId="8e93e3f817417754" providerId="LiveId" clId="{DA2C0A17-67F8-4B64-8244-07EB149D46B4}" dt="2023-02-02T09:30:30.494" v="4" actId="1038"/>
          <ac:spMkLst>
            <pc:docMk/>
            <pc:sldMk cId="1280087200" sldId="334"/>
            <ac:spMk id="4" creationId="{F61CD0AA-FC81-7B81-8600-B25E953EF545}"/>
          </ac:spMkLst>
        </pc:spChg>
        <pc:picChg chg="del">
          <ac:chgData name="Valentin OUEDRAOGO" userId="8e93e3f817417754" providerId="LiveId" clId="{DA2C0A17-67F8-4B64-8244-07EB149D46B4}" dt="2023-02-02T09:29:39.107" v="0" actId="478"/>
          <ac:picMkLst>
            <pc:docMk/>
            <pc:sldMk cId="1280087200" sldId="334"/>
            <ac:picMk id="5" creationId="{F0494057-CED1-E2E5-FF61-30D38A058C07}"/>
          </ac:picMkLst>
        </pc:picChg>
        <pc:picChg chg="add mod">
          <ac:chgData name="Valentin OUEDRAOGO" userId="8e93e3f817417754" providerId="LiveId" clId="{DA2C0A17-67F8-4B64-8244-07EB149D46B4}" dt="2023-02-02T09:30:22.278" v="2"/>
          <ac:picMkLst>
            <pc:docMk/>
            <pc:sldMk cId="1280087200" sldId="334"/>
            <ac:picMk id="7" creationId="{2A7DC307-D7AE-55B3-239F-2B982FDD0A35}"/>
          </ac:picMkLst>
        </pc:picChg>
      </pc:sldChg>
      <pc:sldChg chg="modSp mod">
        <pc:chgData name="Valentin OUEDRAOGO" userId="8e93e3f817417754" providerId="LiveId" clId="{DA2C0A17-67F8-4B64-8244-07EB149D46B4}" dt="2023-02-02T09:32:08.159" v="10" actId="693"/>
        <pc:sldMkLst>
          <pc:docMk/>
          <pc:sldMk cId="2238404573" sldId="337"/>
        </pc:sldMkLst>
        <pc:cxnChg chg="mod">
          <ac:chgData name="Valentin OUEDRAOGO" userId="8e93e3f817417754" providerId="LiveId" clId="{DA2C0A17-67F8-4B64-8244-07EB149D46B4}" dt="2023-02-02T09:32:08.159" v="10" actId="693"/>
          <ac:cxnSpMkLst>
            <pc:docMk/>
            <pc:sldMk cId="2238404573" sldId="337"/>
            <ac:cxnSpMk id="8" creationId="{79B3AF3B-F0D9-DFD2-E5B8-BB4193BB5417}"/>
          </ac:cxnSpMkLst>
        </pc:cxnChg>
      </pc:sldChg>
      <pc:sldChg chg="modSp">
        <pc:chgData name="Valentin OUEDRAOGO" userId="8e93e3f817417754" providerId="LiveId" clId="{DA2C0A17-67F8-4B64-8244-07EB149D46B4}" dt="2023-02-06T13:33:24.822" v="50" actId="478"/>
        <pc:sldMkLst>
          <pc:docMk/>
          <pc:sldMk cId="2903540674" sldId="357"/>
        </pc:sldMkLst>
        <pc:graphicFrameChg chg="mod">
          <ac:chgData name="Valentin OUEDRAOGO" userId="8e93e3f817417754" providerId="LiveId" clId="{DA2C0A17-67F8-4B64-8244-07EB149D46B4}" dt="2023-02-06T13:33:24.822" v="50" actId="478"/>
          <ac:graphicFrameMkLst>
            <pc:docMk/>
            <pc:sldMk cId="2903540674" sldId="357"/>
            <ac:graphicFrameMk id="5" creationId="{BBF2D537-AAF1-9F99-4CCF-BB0A901B7788}"/>
          </ac:graphicFrameMkLst>
        </pc:graphicFrameChg>
      </pc:sldChg>
    </pc:docChg>
  </pc:docChgLst>
  <pc:docChgLst>
    <pc:chgData name="Valentin  OUEDRAOGO" userId="da7eb148-2eed-4def-b7eb-bc55fd61c358" providerId="ADAL" clId="{3B2FBDF7-483B-4C18-BD61-0D331F950747}"/>
    <pc:docChg chg="undo redo custSel addSld delSld modSld sldOrd modMainMaster addSection modSection modNotesMaster">
      <pc:chgData name="Valentin  OUEDRAOGO" userId="da7eb148-2eed-4def-b7eb-bc55fd61c358" providerId="ADAL" clId="{3B2FBDF7-483B-4C18-BD61-0D331F950747}" dt="2023-12-12T14:39:45.475" v="9357"/>
      <pc:docMkLst>
        <pc:docMk/>
      </pc:docMkLst>
      <pc:sldChg chg="modSp mod">
        <pc:chgData name="Valentin  OUEDRAOGO" userId="da7eb148-2eed-4def-b7eb-bc55fd61c358" providerId="ADAL" clId="{3B2FBDF7-483B-4C18-BD61-0D331F950747}" dt="2023-12-12T02:53:15.568" v="7945" actId="20577"/>
        <pc:sldMkLst>
          <pc:docMk/>
          <pc:sldMk cId="2723082121" sldId="260"/>
        </pc:sldMkLst>
        <pc:spChg chg="mod">
          <ac:chgData name="Valentin  OUEDRAOGO" userId="da7eb148-2eed-4def-b7eb-bc55fd61c358" providerId="ADAL" clId="{3B2FBDF7-483B-4C18-BD61-0D331F950747}" dt="2023-10-30T16:38:11.261" v="591"/>
          <ac:spMkLst>
            <pc:docMk/>
            <pc:sldMk cId="2723082121" sldId="260"/>
            <ac:spMk id="2" creationId="{9F081F9E-6336-F449-8F9B-BFDC94591149}"/>
          </ac:spMkLst>
        </pc:spChg>
        <pc:spChg chg="mod">
          <ac:chgData name="Valentin  OUEDRAOGO" userId="da7eb148-2eed-4def-b7eb-bc55fd61c358" providerId="ADAL" clId="{3B2FBDF7-483B-4C18-BD61-0D331F950747}" dt="2023-12-07T11:38:17.536" v="2073" actId="1076"/>
          <ac:spMkLst>
            <pc:docMk/>
            <pc:sldMk cId="2723082121" sldId="260"/>
            <ac:spMk id="5" creationId="{1512C380-B9C6-49D9-A2B3-03061FD856DD}"/>
          </ac:spMkLst>
        </pc:spChg>
        <pc:spChg chg="mod">
          <ac:chgData name="Valentin  OUEDRAOGO" userId="da7eb148-2eed-4def-b7eb-bc55fd61c358" providerId="ADAL" clId="{3B2FBDF7-483B-4C18-BD61-0D331F950747}" dt="2023-10-30T16:38:11.261" v="591"/>
          <ac:spMkLst>
            <pc:docMk/>
            <pc:sldMk cId="2723082121" sldId="260"/>
            <ac:spMk id="6" creationId="{2E263C62-6EED-DE3D-8830-5B85C4E18F7A}"/>
          </ac:spMkLst>
        </pc:spChg>
        <pc:spChg chg="mod">
          <ac:chgData name="Valentin  OUEDRAOGO" userId="da7eb148-2eed-4def-b7eb-bc55fd61c358" providerId="ADAL" clId="{3B2FBDF7-483B-4C18-BD61-0D331F950747}" dt="2023-12-12T02:53:15.568" v="7945" actId="20577"/>
          <ac:spMkLst>
            <pc:docMk/>
            <pc:sldMk cId="2723082121" sldId="260"/>
            <ac:spMk id="7" creationId="{71B359B3-E588-05B9-05EF-ADC5AB5DEC2F}"/>
          </ac:spMkLst>
        </pc:spChg>
      </pc:sldChg>
      <pc:sldChg chg="modSp">
        <pc:chgData name="Valentin  OUEDRAOGO" userId="da7eb148-2eed-4def-b7eb-bc55fd61c358" providerId="ADAL" clId="{3B2FBDF7-483B-4C18-BD61-0D331F950747}" dt="2023-10-30T16:38:11.261" v="591"/>
        <pc:sldMkLst>
          <pc:docMk/>
          <pc:sldMk cId="1910282307" sldId="262"/>
        </pc:sldMkLst>
        <pc:spChg chg="mod">
          <ac:chgData name="Valentin  OUEDRAOGO" userId="da7eb148-2eed-4def-b7eb-bc55fd61c358" providerId="ADAL" clId="{3B2FBDF7-483B-4C18-BD61-0D331F950747}" dt="2023-10-30T16:38:11.261" v="591"/>
          <ac:spMkLst>
            <pc:docMk/>
            <pc:sldMk cId="1910282307" sldId="262"/>
            <ac:spMk id="2" creationId="{089A0C69-AEA5-7141-A3C7-F2C0BAA9B6FB}"/>
          </ac:spMkLst>
        </pc:spChg>
      </pc:sldChg>
      <pc:sldChg chg="modSp">
        <pc:chgData name="Valentin  OUEDRAOGO" userId="da7eb148-2eed-4def-b7eb-bc55fd61c358" providerId="ADAL" clId="{3B2FBDF7-483B-4C18-BD61-0D331F950747}" dt="2023-10-30T16:38:11.261" v="591"/>
        <pc:sldMkLst>
          <pc:docMk/>
          <pc:sldMk cId="2449582765" sldId="263"/>
        </pc:sldMkLst>
        <pc:spChg chg="mod">
          <ac:chgData name="Valentin  OUEDRAOGO" userId="da7eb148-2eed-4def-b7eb-bc55fd61c358" providerId="ADAL" clId="{3B2FBDF7-483B-4C18-BD61-0D331F950747}" dt="2023-10-30T16:38:11.261" v="591"/>
          <ac:spMkLst>
            <pc:docMk/>
            <pc:sldMk cId="2449582765" sldId="263"/>
            <ac:spMk id="2" creationId="{15244B37-4372-4A96-A97C-F7CF360A179A}"/>
          </ac:spMkLst>
        </pc:spChg>
        <pc:spChg chg="mod">
          <ac:chgData name="Valentin  OUEDRAOGO" userId="da7eb148-2eed-4def-b7eb-bc55fd61c358" providerId="ADAL" clId="{3B2FBDF7-483B-4C18-BD61-0D331F950747}" dt="2023-10-30T16:38:11.261" v="591"/>
          <ac:spMkLst>
            <pc:docMk/>
            <pc:sldMk cId="2449582765" sldId="263"/>
            <ac:spMk id="4" creationId="{7B68D7BF-C740-968A-EA40-B686ADD20D57}"/>
          </ac:spMkLst>
        </pc:spChg>
      </pc:sldChg>
      <pc:sldChg chg="addSp delSp modSp mod modAnim">
        <pc:chgData name="Valentin  OUEDRAOGO" userId="da7eb148-2eed-4def-b7eb-bc55fd61c358" providerId="ADAL" clId="{3B2FBDF7-483B-4C18-BD61-0D331F950747}" dt="2023-12-12T14:39:45.475" v="9357"/>
        <pc:sldMkLst>
          <pc:docMk/>
          <pc:sldMk cId="57417231" sldId="264"/>
        </pc:sldMkLst>
        <pc:spChg chg="add mod">
          <ac:chgData name="Valentin  OUEDRAOGO" userId="da7eb148-2eed-4def-b7eb-bc55fd61c358" providerId="ADAL" clId="{3B2FBDF7-483B-4C18-BD61-0D331F950747}" dt="2023-12-12T02:54:14.489" v="7965" actId="20577"/>
          <ac:spMkLst>
            <pc:docMk/>
            <pc:sldMk cId="57417231" sldId="264"/>
            <ac:spMk id="2" creationId="{D6326049-1C59-953D-DD04-F5525E83F6DA}"/>
          </ac:spMkLst>
        </pc:spChg>
        <pc:spChg chg="mod">
          <ac:chgData name="Valentin  OUEDRAOGO" userId="da7eb148-2eed-4def-b7eb-bc55fd61c358" providerId="ADAL" clId="{3B2FBDF7-483B-4C18-BD61-0D331F950747}" dt="2023-10-30T16:38:11.261" v="591"/>
          <ac:spMkLst>
            <pc:docMk/>
            <pc:sldMk cId="57417231" sldId="264"/>
            <ac:spMk id="4" creationId="{2087B834-812B-7270-01ED-60763944D436}"/>
          </ac:spMkLst>
        </pc:spChg>
        <pc:spChg chg="mod">
          <ac:chgData name="Valentin  OUEDRAOGO" userId="da7eb148-2eed-4def-b7eb-bc55fd61c358" providerId="ADAL" clId="{3B2FBDF7-483B-4C18-BD61-0D331F950747}" dt="2023-10-30T16:38:11.261" v="591"/>
          <ac:spMkLst>
            <pc:docMk/>
            <pc:sldMk cId="57417231" sldId="264"/>
            <ac:spMk id="11" creationId="{C486FAC7-FE35-1252-840F-BB0E49803BF5}"/>
          </ac:spMkLst>
        </pc:spChg>
        <pc:spChg chg="mod">
          <ac:chgData name="Valentin  OUEDRAOGO" userId="da7eb148-2eed-4def-b7eb-bc55fd61c358" providerId="ADAL" clId="{3B2FBDF7-483B-4C18-BD61-0D331F950747}" dt="2023-12-05T12:18:32.823" v="1700" actId="1038"/>
          <ac:spMkLst>
            <pc:docMk/>
            <pc:sldMk cId="57417231" sldId="264"/>
            <ac:spMk id="12" creationId="{CA5BAB88-A225-7F86-B838-7BB7D0EEDE45}"/>
          </ac:spMkLst>
        </pc:spChg>
        <pc:spChg chg="mod">
          <ac:chgData name="Valentin  OUEDRAOGO" userId="da7eb148-2eed-4def-b7eb-bc55fd61c358" providerId="ADAL" clId="{3B2FBDF7-483B-4C18-BD61-0D331F950747}" dt="2023-12-12T12:30:10.180" v="9093" actId="20577"/>
          <ac:spMkLst>
            <pc:docMk/>
            <pc:sldMk cId="57417231" sldId="264"/>
            <ac:spMk id="14" creationId="{C38A94C9-50C5-A4A8-158F-7EE64BCAD5CF}"/>
          </ac:spMkLst>
        </pc:spChg>
        <pc:spChg chg="mod">
          <ac:chgData name="Valentin  OUEDRAOGO" userId="da7eb148-2eed-4def-b7eb-bc55fd61c358" providerId="ADAL" clId="{3B2FBDF7-483B-4C18-BD61-0D331F950747}" dt="2023-12-12T12:30:06.864" v="9091" actId="20577"/>
          <ac:spMkLst>
            <pc:docMk/>
            <pc:sldMk cId="57417231" sldId="264"/>
            <ac:spMk id="15" creationId="{5620E713-59D8-2D47-8D60-68ADE2C33F32}"/>
          </ac:spMkLst>
        </pc:spChg>
        <pc:spChg chg="del mod">
          <ac:chgData name="Valentin  OUEDRAOGO" userId="da7eb148-2eed-4def-b7eb-bc55fd61c358" providerId="ADAL" clId="{3B2FBDF7-483B-4C18-BD61-0D331F950747}" dt="2023-12-12T02:54:10.403" v="7962" actId="478"/>
          <ac:spMkLst>
            <pc:docMk/>
            <pc:sldMk cId="57417231" sldId="264"/>
            <ac:spMk id="16" creationId="{A1290978-F43E-B033-DB23-7D32C4C79A57}"/>
          </ac:spMkLst>
        </pc:spChg>
        <pc:spChg chg="mod">
          <ac:chgData name="Valentin  OUEDRAOGO" userId="da7eb148-2eed-4def-b7eb-bc55fd61c358" providerId="ADAL" clId="{3B2FBDF7-483B-4C18-BD61-0D331F950747}" dt="2023-10-30T16:38:11.261" v="591"/>
          <ac:spMkLst>
            <pc:docMk/>
            <pc:sldMk cId="57417231" sldId="264"/>
            <ac:spMk id="17" creationId="{D48DA5FA-30C7-7473-88AE-35F9C419B56E}"/>
          </ac:spMkLst>
        </pc:spChg>
        <pc:spChg chg="mod">
          <ac:chgData name="Valentin  OUEDRAOGO" userId="da7eb148-2eed-4def-b7eb-bc55fd61c358" providerId="ADAL" clId="{3B2FBDF7-483B-4C18-BD61-0D331F950747}" dt="2023-10-30T16:38:11.261" v="591"/>
          <ac:spMkLst>
            <pc:docMk/>
            <pc:sldMk cId="57417231" sldId="264"/>
            <ac:spMk id="19" creationId="{8F1E1EBE-0D6F-A762-25FF-6CF4DF485D49}"/>
          </ac:spMkLst>
        </pc:spChg>
        <pc:picChg chg="mod">
          <ac:chgData name="Valentin  OUEDRAOGO" userId="da7eb148-2eed-4def-b7eb-bc55fd61c358" providerId="ADAL" clId="{3B2FBDF7-483B-4C18-BD61-0D331F950747}" dt="2023-10-30T16:38:11.261" v="591"/>
          <ac:picMkLst>
            <pc:docMk/>
            <pc:sldMk cId="57417231" sldId="264"/>
            <ac:picMk id="6" creationId="{0924C0E7-49B5-3F7E-0B91-E7AD75B2BFEF}"/>
          </ac:picMkLst>
        </pc:picChg>
        <pc:picChg chg="mod">
          <ac:chgData name="Valentin  OUEDRAOGO" userId="da7eb148-2eed-4def-b7eb-bc55fd61c358" providerId="ADAL" clId="{3B2FBDF7-483B-4C18-BD61-0D331F950747}" dt="2023-10-30T16:38:11.261" v="591"/>
          <ac:picMkLst>
            <pc:docMk/>
            <pc:sldMk cId="57417231" sldId="264"/>
            <ac:picMk id="9" creationId="{36998224-F6C4-4B15-6887-329A0937E8C0}"/>
          </ac:picMkLst>
        </pc:picChg>
      </pc:sldChg>
      <pc:sldChg chg="modSp mod">
        <pc:chgData name="Valentin  OUEDRAOGO" userId="da7eb148-2eed-4def-b7eb-bc55fd61c358" providerId="ADAL" clId="{3B2FBDF7-483B-4C18-BD61-0D331F950747}" dt="2023-12-12T02:54:34.932" v="7972" actId="1036"/>
        <pc:sldMkLst>
          <pc:docMk/>
          <pc:sldMk cId="242978070" sldId="295"/>
        </pc:sldMkLst>
        <pc:spChg chg="mod">
          <ac:chgData name="Valentin  OUEDRAOGO" userId="da7eb148-2eed-4def-b7eb-bc55fd61c358" providerId="ADAL" clId="{3B2FBDF7-483B-4C18-BD61-0D331F950747}" dt="2023-10-30T16:38:11.261" v="591"/>
          <ac:spMkLst>
            <pc:docMk/>
            <pc:sldMk cId="242978070" sldId="295"/>
            <ac:spMk id="3" creationId="{28D60B2B-064C-F10D-023F-914094FE72E0}"/>
          </ac:spMkLst>
        </pc:spChg>
        <pc:spChg chg="mod">
          <ac:chgData name="Valentin  OUEDRAOGO" userId="da7eb148-2eed-4def-b7eb-bc55fd61c358" providerId="ADAL" clId="{3B2FBDF7-483B-4C18-BD61-0D331F950747}" dt="2023-12-12T02:54:34.932" v="7972" actId="1036"/>
          <ac:spMkLst>
            <pc:docMk/>
            <pc:sldMk cId="242978070" sldId="295"/>
            <ac:spMk id="5" creationId="{D5DC39C9-87A6-FCD9-0C2F-5D07DF8AF6E6}"/>
          </ac:spMkLst>
        </pc:spChg>
        <pc:spChg chg="mod">
          <ac:chgData name="Valentin  OUEDRAOGO" userId="da7eb148-2eed-4def-b7eb-bc55fd61c358" providerId="ADAL" clId="{3B2FBDF7-483B-4C18-BD61-0D331F950747}" dt="2023-10-30T16:38:11.261" v="591"/>
          <ac:spMkLst>
            <pc:docMk/>
            <pc:sldMk cId="242978070" sldId="295"/>
            <ac:spMk id="9" creationId="{6461D8E5-CD91-94AE-98A9-42198E4EFD78}"/>
          </ac:spMkLst>
        </pc:spChg>
      </pc:sldChg>
      <pc:sldChg chg="addSp delSp modSp mod">
        <pc:chgData name="Valentin  OUEDRAOGO" userId="da7eb148-2eed-4def-b7eb-bc55fd61c358" providerId="ADAL" clId="{3B2FBDF7-483B-4C18-BD61-0D331F950747}" dt="2023-12-12T12:31:15.800" v="9106" actId="20577"/>
        <pc:sldMkLst>
          <pc:docMk/>
          <pc:sldMk cId="1122140441" sldId="296"/>
        </pc:sldMkLst>
        <pc:spChg chg="mod">
          <ac:chgData name="Valentin  OUEDRAOGO" userId="da7eb148-2eed-4def-b7eb-bc55fd61c358" providerId="ADAL" clId="{3B2FBDF7-483B-4C18-BD61-0D331F950747}" dt="2023-12-12T12:31:15.800" v="9106" actId="20577"/>
          <ac:spMkLst>
            <pc:docMk/>
            <pc:sldMk cId="1122140441" sldId="296"/>
            <ac:spMk id="2" creationId="{C80B856A-0D12-E930-C6EE-C5848D9F9F2D}"/>
          </ac:spMkLst>
        </pc:spChg>
        <pc:spChg chg="mod">
          <ac:chgData name="Valentin  OUEDRAOGO" userId="da7eb148-2eed-4def-b7eb-bc55fd61c358" providerId="ADAL" clId="{3B2FBDF7-483B-4C18-BD61-0D331F950747}" dt="2023-10-30T16:38:11.261" v="591"/>
          <ac:spMkLst>
            <pc:docMk/>
            <pc:sldMk cId="1122140441" sldId="296"/>
            <ac:spMk id="3" creationId="{6D62FF17-77A3-C506-EE41-88642C174E73}"/>
          </ac:spMkLst>
        </pc:spChg>
        <pc:spChg chg="add del mod">
          <ac:chgData name="Valentin  OUEDRAOGO" userId="da7eb148-2eed-4def-b7eb-bc55fd61c358" providerId="ADAL" clId="{3B2FBDF7-483B-4C18-BD61-0D331F950747}" dt="2023-12-12T02:38:27.213" v="7858" actId="478"/>
          <ac:spMkLst>
            <pc:docMk/>
            <pc:sldMk cId="1122140441" sldId="296"/>
            <ac:spMk id="4" creationId="{01E06138-AEE4-37CD-D0BD-FE386C289525}"/>
          </ac:spMkLst>
        </pc:spChg>
        <pc:spChg chg="add mod">
          <ac:chgData name="Valentin  OUEDRAOGO" userId="da7eb148-2eed-4def-b7eb-bc55fd61c358" providerId="ADAL" clId="{3B2FBDF7-483B-4C18-BD61-0D331F950747}" dt="2023-12-12T02:59:55.878" v="8046" actId="1076"/>
          <ac:spMkLst>
            <pc:docMk/>
            <pc:sldMk cId="1122140441" sldId="296"/>
            <ac:spMk id="6" creationId="{C6CD7170-E2C3-3A58-74D4-38C900A073E2}"/>
          </ac:spMkLst>
        </pc:spChg>
        <pc:spChg chg="del mod">
          <ac:chgData name="Valentin  OUEDRAOGO" userId="da7eb148-2eed-4def-b7eb-bc55fd61c358" providerId="ADAL" clId="{3B2FBDF7-483B-4C18-BD61-0D331F950747}" dt="2023-12-10T13:03:46.603" v="5510" actId="478"/>
          <ac:spMkLst>
            <pc:docMk/>
            <pc:sldMk cId="1122140441" sldId="296"/>
            <ac:spMk id="9" creationId="{0EF109CD-EB54-3B1A-FD6A-07C65C91EF1E}"/>
          </ac:spMkLst>
        </pc:spChg>
        <pc:spChg chg="mod">
          <ac:chgData name="Valentin  OUEDRAOGO" userId="da7eb148-2eed-4def-b7eb-bc55fd61c358" providerId="ADAL" clId="{3B2FBDF7-483B-4C18-BD61-0D331F950747}" dt="2023-12-10T13:00:55.386" v="5472" actId="1036"/>
          <ac:spMkLst>
            <pc:docMk/>
            <pc:sldMk cId="1122140441" sldId="296"/>
            <ac:spMk id="14" creationId="{F8F9C904-0193-9C0A-B581-92FDFC5A2A7F}"/>
          </ac:spMkLst>
        </pc:spChg>
        <pc:spChg chg="mod">
          <ac:chgData name="Valentin  OUEDRAOGO" userId="da7eb148-2eed-4def-b7eb-bc55fd61c358" providerId="ADAL" clId="{3B2FBDF7-483B-4C18-BD61-0D331F950747}" dt="2023-12-12T03:00:00.869" v="8047" actId="1036"/>
          <ac:spMkLst>
            <pc:docMk/>
            <pc:sldMk cId="1122140441" sldId="296"/>
            <ac:spMk id="34" creationId="{819C01D3-77A8-A08E-C59A-170CB1A3E4A1}"/>
          </ac:spMkLst>
        </pc:spChg>
        <pc:grpChg chg="mod">
          <ac:chgData name="Valentin  OUEDRAOGO" userId="da7eb148-2eed-4def-b7eb-bc55fd61c358" providerId="ADAL" clId="{3B2FBDF7-483B-4C18-BD61-0D331F950747}" dt="2023-12-10T11:43:47.054" v="4915" actId="1037"/>
          <ac:grpSpMkLst>
            <pc:docMk/>
            <pc:sldMk cId="1122140441" sldId="296"/>
            <ac:grpSpMk id="32" creationId="{4180690D-D6A9-93AF-7FAB-93437F13F9AD}"/>
          </ac:grpSpMkLst>
        </pc:grpChg>
        <pc:picChg chg="add mod ord modCrop">
          <ac:chgData name="Valentin  OUEDRAOGO" userId="da7eb148-2eed-4def-b7eb-bc55fd61c358" providerId="ADAL" clId="{3B2FBDF7-483B-4C18-BD61-0D331F950747}" dt="2023-12-10T11:43:47.054" v="4915" actId="1037"/>
          <ac:picMkLst>
            <pc:docMk/>
            <pc:sldMk cId="1122140441" sldId="296"/>
            <ac:picMk id="5" creationId="{045EB907-02CC-C4A9-F38B-F85F45EE1470}"/>
          </ac:picMkLst>
        </pc:picChg>
        <pc:picChg chg="del">
          <ac:chgData name="Valentin  OUEDRAOGO" userId="da7eb148-2eed-4def-b7eb-bc55fd61c358" providerId="ADAL" clId="{3B2FBDF7-483B-4C18-BD61-0D331F950747}" dt="2023-09-18T15:54:23.061" v="47" actId="478"/>
          <ac:picMkLst>
            <pc:docMk/>
            <pc:sldMk cId="1122140441" sldId="296"/>
            <ac:picMk id="10" creationId="{ECBCFA3D-E872-37B5-2332-77ED4AC0F375}"/>
          </ac:picMkLst>
        </pc:picChg>
        <pc:picChg chg="mod">
          <ac:chgData name="Valentin  OUEDRAOGO" userId="da7eb148-2eed-4def-b7eb-bc55fd61c358" providerId="ADAL" clId="{3B2FBDF7-483B-4C18-BD61-0D331F950747}" dt="2023-10-30T16:38:11.261" v="591"/>
          <ac:picMkLst>
            <pc:docMk/>
            <pc:sldMk cId="1122140441" sldId="296"/>
            <ac:picMk id="13" creationId="{265EA48B-43C9-C44E-5B4B-436356FB089F}"/>
          </ac:picMkLst>
        </pc:picChg>
        <pc:picChg chg="mod">
          <ac:chgData name="Valentin  OUEDRAOGO" userId="da7eb148-2eed-4def-b7eb-bc55fd61c358" providerId="ADAL" clId="{3B2FBDF7-483B-4C18-BD61-0D331F950747}" dt="2023-10-30T16:38:11.261" v="591"/>
          <ac:picMkLst>
            <pc:docMk/>
            <pc:sldMk cId="1122140441" sldId="296"/>
            <ac:picMk id="19" creationId="{5333121F-6DF1-7788-D6AC-995B3FC4A780}"/>
          </ac:picMkLst>
        </pc:picChg>
        <pc:cxnChg chg="mod">
          <ac:chgData name="Valentin  OUEDRAOGO" userId="da7eb148-2eed-4def-b7eb-bc55fd61c358" providerId="ADAL" clId="{3B2FBDF7-483B-4C18-BD61-0D331F950747}" dt="2023-10-30T16:38:11.261" v="591"/>
          <ac:cxnSpMkLst>
            <pc:docMk/>
            <pc:sldMk cId="1122140441" sldId="296"/>
            <ac:cxnSpMk id="24" creationId="{6942009E-F2A6-FDCA-C99D-1ADE0FB3B6F1}"/>
          </ac:cxnSpMkLst>
        </pc:cxnChg>
        <pc:cxnChg chg="mod">
          <ac:chgData name="Valentin  OUEDRAOGO" userId="da7eb148-2eed-4def-b7eb-bc55fd61c358" providerId="ADAL" clId="{3B2FBDF7-483B-4C18-BD61-0D331F950747}" dt="2023-10-30T16:38:11.261" v="591"/>
          <ac:cxnSpMkLst>
            <pc:docMk/>
            <pc:sldMk cId="1122140441" sldId="296"/>
            <ac:cxnSpMk id="26" creationId="{DAAC25E3-D8C7-13CF-2881-8686D53AD3E7}"/>
          </ac:cxnSpMkLst>
        </pc:cxnChg>
      </pc:sldChg>
      <pc:sldChg chg="addSp delSp modSp mod">
        <pc:chgData name="Valentin  OUEDRAOGO" userId="da7eb148-2eed-4def-b7eb-bc55fd61c358" providerId="ADAL" clId="{3B2FBDF7-483B-4C18-BD61-0D331F950747}" dt="2023-12-11T11:25:58.329" v="6840" actId="1076"/>
        <pc:sldMkLst>
          <pc:docMk/>
          <pc:sldMk cId="394140493" sldId="299"/>
        </pc:sldMkLst>
        <pc:spChg chg="add mod">
          <ac:chgData name="Valentin  OUEDRAOGO" userId="da7eb148-2eed-4def-b7eb-bc55fd61c358" providerId="ADAL" clId="{3B2FBDF7-483B-4C18-BD61-0D331F950747}" dt="2023-12-11T11:17:34.009" v="6764"/>
          <ac:spMkLst>
            <pc:docMk/>
            <pc:sldMk cId="394140493" sldId="299"/>
            <ac:spMk id="2" creationId="{431528C8-EF6C-C58C-CA7B-6B83AFA34DB4}"/>
          </ac:spMkLst>
        </pc:spChg>
        <pc:spChg chg="mod">
          <ac:chgData name="Valentin  OUEDRAOGO" userId="da7eb148-2eed-4def-b7eb-bc55fd61c358" providerId="ADAL" clId="{3B2FBDF7-483B-4C18-BD61-0D331F950747}" dt="2023-10-30T16:38:11.261" v="591"/>
          <ac:spMkLst>
            <pc:docMk/>
            <pc:sldMk cId="394140493" sldId="299"/>
            <ac:spMk id="3" creationId="{D079ADD4-344E-0597-D814-13B247FE3E76}"/>
          </ac:spMkLst>
        </pc:spChg>
        <pc:spChg chg="del mod">
          <ac:chgData name="Valentin  OUEDRAOGO" userId="da7eb148-2eed-4def-b7eb-bc55fd61c358" providerId="ADAL" clId="{3B2FBDF7-483B-4C18-BD61-0D331F950747}" dt="2023-12-11T11:17:38.376" v="6765" actId="478"/>
          <ac:spMkLst>
            <pc:docMk/>
            <pc:sldMk cId="394140493" sldId="299"/>
            <ac:spMk id="5" creationId="{76509AF7-0A8A-C2D2-260A-42C08D0D31A1}"/>
          </ac:spMkLst>
        </pc:spChg>
        <pc:spChg chg="mod">
          <ac:chgData name="Valentin  OUEDRAOGO" userId="da7eb148-2eed-4def-b7eb-bc55fd61c358" providerId="ADAL" clId="{3B2FBDF7-483B-4C18-BD61-0D331F950747}" dt="2023-12-11T11:25:58.329" v="6840" actId="1076"/>
          <ac:spMkLst>
            <pc:docMk/>
            <pc:sldMk cId="394140493" sldId="299"/>
            <ac:spMk id="7" creationId="{F50C953A-AB1A-525F-E416-FCBD688774D5}"/>
          </ac:spMkLst>
        </pc:spChg>
      </pc:sldChg>
      <pc:sldChg chg="addSp delSp modSp mod modNotes">
        <pc:chgData name="Valentin  OUEDRAOGO" userId="da7eb148-2eed-4def-b7eb-bc55fd61c358" providerId="ADAL" clId="{3B2FBDF7-483B-4C18-BD61-0D331F950747}" dt="2023-12-12T12:31:24.817" v="9110" actId="20577"/>
        <pc:sldMkLst>
          <pc:docMk/>
          <pc:sldMk cId="2017944409" sldId="306"/>
        </pc:sldMkLst>
        <pc:spChg chg="add del mod">
          <ac:chgData name="Valentin  OUEDRAOGO" userId="da7eb148-2eed-4def-b7eb-bc55fd61c358" providerId="ADAL" clId="{3B2FBDF7-483B-4C18-BD61-0D331F950747}" dt="2023-12-12T03:00:22.544" v="8052" actId="478"/>
          <ac:spMkLst>
            <pc:docMk/>
            <pc:sldMk cId="2017944409" sldId="306"/>
            <ac:spMk id="2" creationId="{74A0486B-DCFD-C952-5C1B-A6D3D7157E8D}"/>
          </ac:spMkLst>
        </pc:spChg>
        <pc:spChg chg="mod">
          <ac:chgData name="Valentin  OUEDRAOGO" userId="da7eb148-2eed-4def-b7eb-bc55fd61c358" providerId="ADAL" clId="{3B2FBDF7-483B-4C18-BD61-0D331F950747}" dt="2023-12-10T16:00:16.477" v="6678" actId="1035"/>
          <ac:spMkLst>
            <pc:docMk/>
            <pc:sldMk cId="2017944409" sldId="306"/>
            <ac:spMk id="3" creationId="{8E1F15A8-4B1D-D9AE-890C-22E23A9AF2F6}"/>
          </ac:spMkLst>
        </pc:spChg>
        <pc:spChg chg="add del mod">
          <ac:chgData name="Valentin  OUEDRAOGO" userId="da7eb148-2eed-4def-b7eb-bc55fd61c358" providerId="ADAL" clId="{3B2FBDF7-483B-4C18-BD61-0D331F950747}" dt="2023-12-10T12:08:07.095" v="5063" actId="478"/>
          <ac:spMkLst>
            <pc:docMk/>
            <pc:sldMk cId="2017944409" sldId="306"/>
            <ac:spMk id="4" creationId="{352019FF-0992-52D9-F2D5-AB544D3E3771}"/>
          </ac:spMkLst>
        </pc:spChg>
        <pc:spChg chg="add mod">
          <ac:chgData name="Valentin  OUEDRAOGO" userId="da7eb148-2eed-4def-b7eb-bc55fd61c358" providerId="ADAL" clId="{3B2FBDF7-483B-4C18-BD61-0D331F950747}" dt="2023-12-12T03:00:26.393" v="8055" actId="20577"/>
          <ac:spMkLst>
            <pc:docMk/>
            <pc:sldMk cId="2017944409" sldId="306"/>
            <ac:spMk id="4" creationId="{F2712560-1C0B-7F87-4BDF-3762A6BE728A}"/>
          </ac:spMkLst>
        </pc:spChg>
        <pc:spChg chg="add del mod">
          <ac:chgData name="Valentin  OUEDRAOGO" userId="da7eb148-2eed-4def-b7eb-bc55fd61c358" providerId="ADAL" clId="{3B2FBDF7-483B-4C18-BD61-0D331F950747}" dt="2023-12-12T02:38:46.804" v="7866" actId="478"/>
          <ac:spMkLst>
            <pc:docMk/>
            <pc:sldMk cId="2017944409" sldId="306"/>
            <ac:spMk id="5" creationId="{C87A029C-D5EF-2240-51D8-967CE84A5B48}"/>
          </ac:spMkLst>
        </pc:spChg>
        <pc:spChg chg="mod">
          <ac:chgData name="Valentin  OUEDRAOGO" userId="da7eb148-2eed-4def-b7eb-bc55fd61c358" providerId="ADAL" clId="{3B2FBDF7-483B-4C18-BD61-0D331F950747}" dt="2023-12-10T12:08:47.494" v="5073" actId="5793"/>
          <ac:spMkLst>
            <pc:docMk/>
            <pc:sldMk cId="2017944409" sldId="306"/>
            <ac:spMk id="7" creationId="{E267FF41-B60B-6AAE-20B9-B602F67D8AC5}"/>
          </ac:spMkLst>
        </pc:spChg>
        <pc:spChg chg="mod">
          <ac:chgData name="Valentin  OUEDRAOGO" userId="da7eb148-2eed-4def-b7eb-bc55fd61c358" providerId="ADAL" clId="{3B2FBDF7-483B-4C18-BD61-0D331F950747}" dt="2023-12-12T12:31:24.817" v="9110" actId="20577"/>
          <ac:spMkLst>
            <pc:docMk/>
            <pc:sldMk cId="2017944409" sldId="306"/>
            <ac:spMk id="16" creationId="{0CA9B11E-FFA6-A8A4-F3A0-E65D8B7ACCBA}"/>
          </ac:spMkLst>
        </pc:spChg>
        <pc:spChg chg="del mod">
          <ac:chgData name="Valentin  OUEDRAOGO" userId="da7eb148-2eed-4def-b7eb-bc55fd61c358" providerId="ADAL" clId="{3B2FBDF7-483B-4C18-BD61-0D331F950747}" dt="2023-12-10T13:04:18.557" v="5516" actId="478"/>
          <ac:spMkLst>
            <pc:docMk/>
            <pc:sldMk cId="2017944409" sldId="306"/>
            <ac:spMk id="22" creationId="{033D1008-F487-0A18-B285-AB328E9EFABB}"/>
          </ac:spMkLst>
        </pc:spChg>
        <pc:spChg chg="mod">
          <ac:chgData name="Valentin  OUEDRAOGO" userId="da7eb148-2eed-4def-b7eb-bc55fd61c358" providerId="ADAL" clId="{3B2FBDF7-483B-4C18-BD61-0D331F950747}" dt="2023-12-10T16:00:05.974" v="6670" actId="1037"/>
          <ac:spMkLst>
            <pc:docMk/>
            <pc:sldMk cId="2017944409" sldId="306"/>
            <ac:spMk id="23" creationId="{221939BD-7653-7B24-8F07-6C1723F5F273}"/>
          </ac:spMkLst>
        </pc:spChg>
        <pc:picChg chg="mod">
          <ac:chgData name="Valentin  OUEDRAOGO" userId="da7eb148-2eed-4def-b7eb-bc55fd61c358" providerId="ADAL" clId="{3B2FBDF7-483B-4C18-BD61-0D331F950747}" dt="2023-12-10T12:08:24.745" v="5071" actId="1035"/>
          <ac:picMkLst>
            <pc:docMk/>
            <pc:sldMk cId="2017944409" sldId="306"/>
            <ac:picMk id="6" creationId="{C59AF3A4-2D36-6F16-2BCD-19FC1C0E2DCD}"/>
          </ac:picMkLst>
        </pc:picChg>
      </pc:sldChg>
      <pc:sldChg chg="addSp delSp modSp mod">
        <pc:chgData name="Valentin  OUEDRAOGO" userId="da7eb148-2eed-4def-b7eb-bc55fd61c358" providerId="ADAL" clId="{3B2FBDF7-483B-4C18-BD61-0D331F950747}" dt="2023-12-12T12:30:49.104" v="9099" actId="20577"/>
        <pc:sldMkLst>
          <pc:docMk/>
          <pc:sldMk cId="406413698" sldId="307"/>
        </pc:sldMkLst>
        <pc:spChg chg="mod">
          <ac:chgData name="Valentin  OUEDRAOGO" userId="da7eb148-2eed-4def-b7eb-bc55fd61c358" providerId="ADAL" clId="{3B2FBDF7-483B-4C18-BD61-0D331F950747}" dt="2023-12-12T12:30:49.104" v="9099" actId="20577"/>
          <ac:spMkLst>
            <pc:docMk/>
            <pc:sldMk cId="406413698" sldId="307"/>
            <ac:spMk id="2" creationId="{14BC9500-D589-A928-1E3E-DF29942B02FC}"/>
          </ac:spMkLst>
        </pc:spChg>
        <pc:spChg chg="mod">
          <ac:chgData name="Valentin  OUEDRAOGO" userId="da7eb148-2eed-4def-b7eb-bc55fd61c358" providerId="ADAL" clId="{3B2FBDF7-483B-4C18-BD61-0D331F950747}" dt="2023-10-30T16:38:11.261" v="591"/>
          <ac:spMkLst>
            <pc:docMk/>
            <pc:sldMk cId="406413698" sldId="307"/>
            <ac:spMk id="3" creationId="{8048330A-7C06-EED4-D692-FD696ECA5889}"/>
          </ac:spMkLst>
        </pc:spChg>
        <pc:spChg chg="mod">
          <ac:chgData name="Valentin  OUEDRAOGO" userId="da7eb148-2eed-4def-b7eb-bc55fd61c358" providerId="ADAL" clId="{3B2FBDF7-483B-4C18-BD61-0D331F950747}" dt="2023-12-08T21:16:01.135" v="4015" actId="1076"/>
          <ac:spMkLst>
            <pc:docMk/>
            <pc:sldMk cId="406413698" sldId="307"/>
            <ac:spMk id="4" creationId="{8892E7E1-0E32-13FB-DC9F-11BB02470341}"/>
          </ac:spMkLst>
        </pc:spChg>
        <pc:spChg chg="add mod">
          <ac:chgData name="Valentin  OUEDRAOGO" userId="da7eb148-2eed-4def-b7eb-bc55fd61c358" providerId="ADAL" clId="{3B2FBDF7-483B-4C18-BD61-0D331F950747}" dt="2023-12-08T21:16:59.081" v="4019"/>
          <ac:spMkLst>
            <pc:docMk/>
            <pc:sldMk cId="406413698" sldId="307"/>
            <ac:spMk id="5" creationId="{16EA1800-23D9-2976-97BA-EA2A698A305E}"/>
          </ac:spMkLst>
        </pc:spChg>
        <pc:spChg chg="add del mod">
          <ac:chgData name="Valentin  OUEDRAOGO" userId="da7eb148-2eed-4def-b7eb-bc55fd61c358" providerId="ADAL" clId="{3B2FBDF7-483B-4C18-BD61-0D331F950747}" dt="2023-12-10T13:02:56.948" v="5498" actId="478"/>
          <ac:spMkLst>
            <pc:docMk/>
            <pc:sldMk cId="406413698" sldId="307"/>
            <ac:spMk id="6" creationId="{24FE5CB6-B3ED-C06B-5AE3-26E3965399EA}"/>
          </ac:spMkLst>
        </pc:spChg>
        <pc:spChg chg="add del mod">
          <ac:chgData name="Valentin  OUEDRAOGO" userId="da7eb148-2eed-4def-b7eb-bc55fd61c358" providerId="ADAL" clId="{3B2FBDF7-483B-4C18-BD61-0D331F950747}" dt="2023-12-12T02:58:18.501" v="8020" actId="478"/>
          <ac:spMkLst>
            <pc:docMk/>
            <pc:sldMk cId="406413698" sldId="307"/>
            <ac:spMk id="6" creationId="{85788F6E-37AC-5092-E0C8-3E053C7F5653}"/>
          </ac:spMkLst>
        </pc:spChg>
        <pc:spChg chg="add del mod">
          <ac:chgData name="Valentin  OUEDRAOGO" userId="da7eb148-2eed-4def-b7eb-bc55fd61c358" providerId="ADAL" clId="{3B2FBDF7-483B-4C18-BD61-0D331F950747}" dt="2023-12-12T02:37:58.076" v="7850" actId="478"/>
          <ac:spMkLst>
            <pc:docMk/>
            <pc:sldMk cId="406413698" sldId="307"/>
            <ac:spMk id="8" creationId="{0A2FA155-5905-F1E6-2153-D1C21A9D5F90}"/>
          </ac:spMkLst>
        </pc:spChg>
        <pc:spChg chg="add del mod">
          <ac:chgData name="Valentin  OUEDRAOGO" userId="da7eb148-2eed-4def-b7eb-bc55fd61c358" providerId="ADAL" clId="{3B2FBDF7-483B-4C18-BD61-0D331F950747}" dt="2023-12-08T21:16:55.796" v="4018" actId="478"/>
          <ac:spMkLst>
            <pc:docMk/>
            <pc:sldMk cId="406413698" sldId="307"/>
            <ac:spMk id="8" creationId="{5E33E96B-65C3-C015-226B-0D66C55330B8}"/>
          </ac:spMkLst>
        </pc:spChg>
        <pc:spChg chg="add mod">
          <ac:chgData name="Valentin  OUEDRAOGO" userId="da7eb148-2eed-4def-b7eb-bc55fd61c358" providerId="ADAL" clId="{3B2FBDF7-483B-4C18-BD61-0D331F950747}" dt="2023-12-12T02:58:23.460" v="8023" actId="20577"/>
          <ac:spMkLst>
            <pc:docMk/>
            <pc:sldMk cId="406413698" sldId="307"/>
            <ac:spMk id="9" creationId="{A10A9475-9D36-E9C5-9603-B6F2F8359E20}"/>
          </ac:spMkLst>
        </pc:spChg>
        <pc:spChg chg="del mod">
          <ac:chgData name="Valentin  OUEDRAOGO" userId="da7eb148-2eed-4def-b7eb-bc55fd61c358" providerId="ADAL" clId="{3B2FBDF7-483B-4C18-BD61-0D331F950747}" dt="2023-12-08T21:17:38.922" v="4020" actId="478"/>
          <ac:spMkLst>
            <pc:docMk/>
            <pc:sldMk cId="406413698" sldId="307"/>
            <ac:spMk id="15" creationId="{6503C43F-A3F2-1036-03CB-66E67C3760F7}"/>
          </ac:spMkLst>
        </pc:spChg>
        <pc:spChg chg="del">
          <ac:chgData name="Valentin  OUEDRAOGO" userId="da7eb148-2eed-4def-b7eb-bc55fd61c358" providerId="ADAL" clId="{3B2FBDF7-483B-4C18-BD61-0D331F950747}" dt="2023-09-18T15:50:35.311" v="32" actId="478"/>
          <ac:spMkLst>
            <pc:docMk/>
            <pc:sldMk cId="406413698" sldId="307"/>
            <ac:spMk id="16" creationId="{2B9F1E0B-199B-35D5-CC65-2FD9BAA667BB}"/>
          </ac:spMkLst>
        </pc:spChg>
        <pc:picChg chg="del">
          <ac:chgData name="Valentin  OUEDRAOGO" userId="da7eb148-2eed-4def-b7eb-bc55fd61c358" providerId="ADAL" clId="{3B2FBDF7-483B-4C18-BD61-0D331F950747}" dt="2023-09-18T15:48:42.335" v="8" actId="478"/>
          <ac:picMkLst>
            <pc:docMk/>
            <pc:sldMk cId="406413698" sldId="307"/>
            <ac:picMk id="6" creationId="{0A00A500-308B-7DE6-BBB0-68104E439B74}"/>
          </ac:picMkLst>
        </pc:picChg>
        <pc:picChg chg="add mod modCrop">
          <ac:chgData name="Valentin  OUEDRAOGO" userId="da7eb148-2eed-4def-b7eb-bc55fd61c358" providerId="ADAL" clId="{3B2FBDF7-483B-4C18-BD61-0D331F950747}" dt="2023-10-30T16:38:11.261" v="591"/>
          <ac:picMkLst>
            <pc:docMk/>
            <pc:sldMk cId="406413698" sldId="307"/>
            <ac:picMk id="7" creationId="{A7A58A0C-2C99-CC8E-B4F0-961CDEBE76F2}"/>
          </ac:picMkLst>
        </pc:picChg>
      </pc:sldChg>
      <pc:sldChg chg="addSp delSp modSp mod ord modNotes">
        <pc:chgData name="Valentin  OUEDRAOGO" userId="da7eb148-2eed-4def-b7eb-bc55fd61c358" providerId="ADAL" clId="{3B2FBDF7-483B-4C18-BD61-0D331F950747}" dt="2023-12-12T12:31:46.560" v="9114" actId="20577"/>
        <pc:sldMkLst>
          <pc:docMk/>
          <pc:sldMk cId="3997578456" sldId="309"/>
        </pc:sldMkLst>
        <pc:spChg chg="mod">
          <ac:chgData name="Valentin  OUEDRAOGO" userId="da7eb148-2eed-4def-b7eb-bc55fd61c358" providerId="ADAL" clId="{3B2FBDF7-483B-4C18-BD61-0D331F950747}" dt="2023-12-12T12:31:46.560" v="9114" actId="20577"/>
          <ac:spMkLst>
            <pc:docMk/>
            <pc:sldMk cId="3997578456" sldId="309"/>
            <ac:spMk id="2" creationId="{D5EEF6B7-C160-35C0-673B-837E903F7350}"/>
          </ac:spMkLst>
        </pc:spChg>
        <pc:spChg chg="mod">
          <ac:chgData name="Valentin  OUEDRAOGO" userId="da7eb148-2eed-4def-b7eb-bc55fd61c358" providerId="ADAL" clId="{3B2FBDF7-483B-4C18-BD61-0D331F950747}" dt="2023-12-10T14:05:11.842" v="5769" actId="1036"/>
          <ac:spMkLst>
            <pc:docMk/>
            <pc:sldMk cId="3997578456" sldId="309"/>
            <ac:spMk id="3" creationId="{32F5C42D-575F-6304-345F-57925FE1D759}"/>
          </ac:spMkLst>
        </pc:spChg>
        <pc:spChg chg="add del mod">
          <ac:chgData name="Valentin  OUEDRAOGO" userId="da7eb148-2eed-4def-b7eb-bc55fd61c358" providerId="ADAL" clId="{3B2FBDF7-483B-4C18-BD61-0D331F950747}" dt="2023-12-12T02:39:20.914" v="7878" actId="478"/>
          <ac:spMkLst>
            <pc:docMk/>
            <pc:sldMk cId="3997578456" sldId="309"/>
            <ac:spMk id="4" creationId="{8EB473B3-B57A-980A-D00B-0B6780E32724}"/>
          </ac:spMkLst>
        </pc:spChg>
        <pc:spChg chg="add del mod">
          <ac:chgData name="Valentin  OUEDRAOGO" userId="da7eb148-2eed-4def-b7eb-bc55fd61c358" providerId="ADAL" clId="{3B2FBDF7-483B-4C18-BD61-0D331F950747}" dt="2023-12-12T03:01:01.523" v="8064" actId="478"/>
          <ac:spMkLst>
            <pc:docMk/>
            <pc:sldMk cId="3997578456" sldId="309"/>
            <ac:spMk id="5" creationId="{80EB39F4-5479-A454-DD50-DAAB9C3863D3}"/>
          </ac:spMkLst>
        </pc:spChg>
        <pc:spChg chg="add mod">
          <ac:chgData name="Valentin  OUEDRAOGO" userId="da7eb148-2eed-4def-b7eb-bc55fd61c358" providerId="ADAL" clId="{3B2FBDF7-483B-4C18-BD61-0D331F950747}" dt="2023-12-12T03:01:05.572" v="8067" actId="20577"/>
          <ac:spMkLst>
            <pc:docMk/>
            <pc:sldMk cId="3997578456" sldId="309"/>
            <ac:spMk id="6" creationId="{9B9B6171-51B2-CAE9-168E-09E57B3B8F3E}"/>
          </ac:spMkLst>
        </pc:spChg>
        <pc:spChg chg="del mod">
          <ac:chgData name="Valentin  OUEDRAOGO" userId="da7eb148-2eed-4def-b7eb-bc55fd61c358" providerId="ADAL" clId="{3B2FBDF7-483B-4C18-BD61-0D331F950747}" dt="2023-12-10T13:05:27.828" v="5533" actId="478"/>
          <ac:spMkLst>
            <pc:docMk/>
            <pc:sldMk cId="3997578456" sldId="309"/>
            <ac:spMk id="15" creationId="{48F1046F-408F-6729-B606-B3041698232A}"/>
          </ac:spMkLst>
        </pc:spChg>
        <pc:spChg chg="mod">
          <ac:chgData name="Valentin  OUEDRAOGO" userId="da7eb148-2eed-4def-b7eb-bc55fd61c358" providerId="ADAL" clId="{3B2FBDF7-483B-4C18-BD61-0D331F950747}" dt="2023-12-10T15:41:57.023" v="6612" actId="20577"/>
          <ac:spMkLst>
            <pc:docMk/>
            <pc:sldMk cId="3997578456" sldId="309"/>
            <ac:spMk id="19" creationId="{BA23C3AB-6205-2AE5-A23E-0F73C8AD83E9}"/>
          </ac:spMkLst>
        </pc:spChg>
        <pc:spChg chg="mod">
          <ac:chgData name="Valentin  OUEDRAOGO" userId="da7eb148-2eed-4def-b7eb-bc55fd61c358" providerId="ADAL" clId="{3B2FBDF7-483B-4C18-BD61-0D331F950747}" dt="2023-12-12T03:01:12.866" v="8069" actId="1035"/>
          <ac:spMkLst>
            <pc:docMk/>
            <pc:sldMk cId="3997578456" sldId="309"/>
            <ac:spMk id="22" creationId="{5EB999BE-20DA-0759-D095-329218A662C8}"/>
          </ac:spMkLst>
        </pc:spChg>
        <pc:picChg chg="del">
          <ac:chgData name="Valentin  OUEDRAOGO" userId="da7eb148-2eed-4def-b7eb-bc55fd61c358" providerId="ADAL" clId="{3B2FBDF7-483B-4C18-BD61-0D331F950747}" dt="2023-09-18T16:14:02.049" v="110" actId="478"/>
          <ac:picMkLst>
            <pc:docMk/>
            <pc:sldMk cId="3997578456" sldId="309"/>
            <ac:picMk id="5" creationId="{14134BCD-39A5-3122-C398-DE54F5D486FD}"/>
          </ac:picMkLst>
        </pc:picChg>
        <pc:picChg chg="add del mod">
          <ac:chgData name="Valentin  OUEDRAOGO" userId="da7eb148-2eed-4def-b7eb-bc55fd61c358" providerId="ADAL" clId="{3B2FBDF7-483B-4C18-BD61-0D331F950747}" dt="2023-09-18T16:15:26.586" v="112" actId="931"/>
          <ac:picMkLst>
            <pc:docMk/>
            <pc:sldMk cId="3997578456" sldId="309"/>
            <ac:picMk id="6" creationId="{5ACCE2E4-FAD2-4F3F-780A-5751AFCE6F0F}"/>
          </ac:picMkLst>
        </pc:picChg>
        <pc:picChg chg="add mod">
          <ac:chgData name="Valentin  OUEDRAOGO" userId="da7eb148-2eed-4def-b7eb-bc55fd61c358" providerId="ADAL" clId="{3B2FBDF7-483B-4C18-BD61-0D331F950747}" dt="2023-12-10T13:48:32.506" v="5685" actId="14100"/>
          <ac:picMkLst>
            <pc:docMk/>
            <pc:sldMk cId="3997578456" sldId="309"/>
            <ac:picMk id="8" creationId="{16C3740D-D46A-0CCF-0B38-49B0AFC2F451}"/>
          </ac:picMkLst>
        </pc:picChg>
      </pc:sldChg>
      <pc:sldChg chg="modSp mod modNotes">
        <pc:chgData name="Valentin  OUEDRAOGO" userId="da7eb148-2eed-4def-b7eb-bc55fd61c358" providerId="ADAL" clId="{3B2FBDF7-483B-4C18-BD61-0D331F950747}" dt="2023-12-12T02:53:27.416" v="7953" actId="20577"/>
        <pc:sldMkLst>
          <pc:docMk/>
          <pc:sldMk cId="2742381277" sldId="310"/>
        </pc:sldMkLst>
        <pc:spChg chg="mod">
          <ac:chgData name="Valentin  OUEDRAOGO" userId="da7eb148-2eed-4def-b7eb-bc55fd61c358" providerId="ADAL" clId="{3B2FBDF7-483B-4C18-BD61-0D331F950747}" dt="2023-10-30T16:38:11.261" v="591"/>
          <ac:spMkLst>
            <pc:docMk/>
            <pc:sldMk cId="2742381277" sldId="310"/>
            <ac:spMk id="3" creationId="{886BDECA-8E98-0C68-58D7-72FD5334AAF0}"/>
          </ac:spMkLst>
        </pc:spChg>
        <pc:spChg chg="mod">
          <ac:chgData name="Valentin  OUEDRAOGO" userId="da7eb148-2eed-4def-b7eb-bc55fd61c358" providerId="ADAL" clId="{3B2FBDF7-483B-4C18-BD61-0D331F950747}" dt="2023-12-12T02:53:27.416" v="7953" actId="20577"/>
          <ac:spMkLst>
            <pc:docMk/>
            <pc:sldMk cId="2742381277" sldId="310"/>
            <ac:spMk id="5" creationId="{86E816F7-6989-C595-DD25-444EF28D1862}"/>
          </ac:spMkLst>
        </pc:spChg>
        <pc:spChg chg="mod">
          <ac:chgData name="Valentin  OUEDRAOGO" userId="da7eb148-2eed-4def-b7eb-bc55fd61c358" providerId="ADAL" clId="{3B2FBDF7-483B-4C18-BD61-0D331F950747}" dt="2023-10-30T16:38:11.261" v="591"/>
          <ac:spMkLst>
            <pc:docMk/>
            <pc:sldMk cId="2742381277" sldId="310"/>
            <ac:spMk id="7" creationId="{BBC88B8B-9308-DF86-FAAC-C040F3A21964}"/>
          </ac:spMkLst>
        </pc:spChg>
        <pc:grpChg chg="mod">
          <ac:chgData name="Valentin  OUEDRAOGO" userId="da7eb148-2eed-4def-b7eb-bc55fd61c358" providerId="ADAL" clId="{3B2FBDF7-483B-4C18-BD61-0D331F950747}" dt="2023-10-30T16:38:11.261" v="591"/>
          <ac:grpSpMkLst>
            <pc:docMk/>
            <pc:sldMk cId="2742381277" sldId="310"/>
            <ac:grpSpMk id="11" creationId="{9175F99B-EDC5-CD65-2642-9D5E6FCBE747}"/>
          </ac:grpSpMkLst>
        </pc:grpChg>
        <pc:picChg chg="mod">
          <ac:chgData name="Valentin  OUEDRAOGO" userId="da7eb148-2eed-4def-b7eb-bc55fd61c358" providerId="ADAL" clId="{3B2FBDF7-483B-4C18-BD61-0D331F950747}" dt="2023-10-30T16:38:11.261" v="591"/>
          <ac:picMkLst>
            <pc:docMk/>
            <pc:sldMk cId="2742381277" sldId="310"/>
            <ac:picMk id="4" creationId="{109C59A8-00E6-CA26-1DD0-4D7C92AAA9FE}"/>
          </ac:picMkLst>
        </pc:picChg>
        <pc:picChg chg="mod">
          <ac:chgData name="Valentin  OUEDRAOGO" userId="da7eb148-2eed-4def-b7eb-bc55fd61c358" providerId="ADAL" clId="{3B2FBDF7-483B-4C18-BD61-0D331F950747}" dt="2023-10-30T16:38:11.261" v="591"/>
          <ac:picMkLst>
            <pc:docMk/>
            <pc:sldMk cId="2742381277" sldId="310"/>
            <ac:picMk id="8" creationId="{17BF6655-8723-655C-02BE-D95EA8048431}"/>
          </ac:picMkLst>
        </pc:picChg>
        <pc:picChg chg="mod">
          <ac:chgData name="Valentin  OUEDRAOGO" userId="da7eb148-2eed-4def-b7eb-bc55fd61c358" providerId="ADAL" clId="{3B2FBDF7-483B-4C18-BD61-0D331F950747}" dt="2023-10-30T16:38:11.261" v="591"/>
          <ac:picMkLst>
            <pc:docMk/>
            <pc:sldMk cId="2742381277" sldId="310"/>
            <ac:picMk id="10" creationId="{172FA0CD-3487-1698-A64E-60589B28AF72}"/>
          </ac:picMkLst>
        </pc:picChg>
      </pc:sldChg>
      <pc:sldChg chg="modSp mod">
        <pc:chgData name="Valentin  OUEDRAOGO" userId="da7eb148-2eed-4def-b7eb-bc55fd61c358" providerId="ADAL" clId="{3B2FBDF7-483B-4C18-BD61-0D331F950747}" dt="2023-12-12T12:29:45.686" v="9089" actId="20577"/>
        <pc:sldMkLst>
          <pc:docMk/>
          <pc:sldMk cId="1227560716" sldId="312"/>
        </pc:sldMkLst>
        <pc:spChg chg="mod">
          <ac:chgData name="Valentin  OUEDRAOGO" userId="da7eb148-2eed-4def-b7eb-bc55fd61c358" providerId="ADAL" clId="{3B2FBDF7-483B-4C18-BD61-0D331F950747}" dt="2023-12-12T12:29:45.686" v="9089" actId="20577"/>
          <ac:spMkLst>
            <pc:docMk/>
            <pc:sldMk cId="1227560716" sldId="312"/>
            <ac:spMk id="2" creationId="{0B96D698-8314-086C-072C-B5191130D7B0}"/>
          </ac:spMkLst>
        </pc:spChg>
        <pc:spChg chg="mod">
          <ac:chgData name="Valentin  OUEDRAOGO" userId="da7eb148-2eed-4def-b7eb-bc55fd61c358" providerId="ADAL" clId="{3B2FBDF7-483B-4C18-BD61-0D331F950747}" dt="2023-10-30T16:38:11.261" v="591"/>
          <ac:spMkLst>
            <pc:docMk/>
            <pc:sldMk cId="1227560716" sldId="312"/>
            <ac:spMk id="5" creationId="{7E4931D7-F6B4-B8F1-6833-DCF43C285013}"/>
          </ac:spMkLst>
        </pc:spChg>
        <pc:spChg chg="mod">
          <ac:chgData name="Valentin  OUEDRAOGO" userId="da7eb148-2eed-4def-b7eb-bc55fd61c358" providerId="ADAL" clId="{3B2FBDF7-483B-4C18-BD61-0D331F950747}" dt="2023-12-12T02:53:54.484" v="7961" actId="1076"/>
          <ac:spMkLst>
            <pc:docMk/>
            <pc:sldMk cId="1227560716" sldId="312"/>
            <ac:spMk id="7" creationId="{F90A4CED-33BF-CE43-ABA4-D4A910C85BBE}"/>
          </ac:spMkLst>
        </pc:spChg>
        <pc:spChg chg="mod">
          <ac:chgData name="Valentin  OUEDRAOGO" userId="da7eb148-2eed-4def-b7eb-bc55fd61c358" providerId="ADAL" clId="{3B2FBDF7-483B-4C18-BD61-0D331F950747}" dt="2023-10-30T16:38:11.261" v="591"/>
          <ac:spMkLst>
            <pc:docMk/>
            <pc:sldMk cId="1227560716" sldId="312"/>
            <ac:spMk id="8" creationId="{6A1D00F6-E15E-73CE-B79B-2D8453C7D2BB}"/>
          </ac:spMkLst>
        </pc:spChg>
        <pc:picChg chg="mod">
          <ac:chgData name="Valentin  OUEDRAOGO" userId="da7eb148-2eed-4def-b7eb-bc55fd61c358" providerId="ADAL" clId="{3B2FBDF7-483B-4C18-BD61-0D331F950747}" dt="2023-12-05T12:19:02.653" v="1703" actId="1076"/>
          <ac:picMkLst>
            <pc:docMk/>
            <pc:sldMk cId="1227560716" sldId="312"/>
            <ac:picMk id="6" creationId="{ADBECB82-AC57-DCEF-5FBC-991676A6DA25}"/>
          </ac:picMkLst>
        </pc:picChg>
      </pc:sldChg>
      <pc:sldChg chg="addSp delSp modSp mod modAnim">
        <pc:chgData name="Valentin  OUEDRAOGO" userId="da7eb148-2eed-4def-b7eb-bc55fd61c358" providerId="ADAL" clId="{3B2FBDF7-483B-4C18-BD61-0D331F950747}" dt="2023-12-12T02:55:03.759" v="7984" actId="20577"/>
        <pc:sldMkLst>
          <pc:docMk/>
          <pc:sldMk cId="2807682701" sldId="313"/>
        </pc:sldMkLst>
        <pc:spChg chg="mod">
          <ac:chgData name="Valentin  OUEDRAOGO" userId="da7eb148-2eed-4def-b7eb-bc55fd61c358" providerId="ADAL" clId="{3B2FBDF7-483B-4C18-BD61-0D331F950747}" dt="2023-10-30T16:38:11.261" v="591"/>
          <ac:spMkLst>
            <pc:docMk/>
            <pc:sldMk cId="2807682701" sldId="313"/>
            <ac:spMk id="2" creationId="{1200AA84-3D8E-6C92-E3E8-6756454D35FC}"/>
          </ac:spMkLst>
        </pc:spChg>
        <pc:spChg chg="mod">
          <ac:chgData name="Valentin  OUEDRAOGO" userId="da7eb148-2eed-4def-b7eb-bc55fd61c358" providerId="ADAL" clId="{3B2FBDF7-483B-4C18-BD61-0D331F950747}" dt="2023-12-07T14:20:13.032" v="2417" actId="1038"/>
          <ac:spMkLst>
            <pc:docMk/>
            <pc:sldMk cId="2807682701" sldId="313"/>
            <ac:spMk id="3" creationId="{CB875B98-A6DA-67D3-EB1A-EA8DF2F0B443}"/>
          </ac:spMkLst>
        </pc:spChg>
        <pc:spChg chg="mod">
          <ac:chgData name="Valentin  OUEDRAOGO" userId="da7eb148-2eed-4def-b7eb-bc55fd61c358" providerId="ADAL" clId="{3B2FBDF7-483B-4C18-BD61-0D331F950747}" dt="2023-10-30T16:38:11.261" v="591"/>
          <ac:spMkLst>
            <pc:docMk/>
            <pc:sldMk cId="2807682701" sldId="313"/>
            <ac:spMk id="6" creationId="{3BE3B18F-65CF-B1A1-1857-1D376AAD0365}"/>
          </ac:spMkLst>
        </pc:spChg>
        <pc:spChg chg="mod">
          <ac:chgData name="Valentin  OUEDRAOGO" userId="da7eb148-2eed-4def-b7eb-bc55fd61c358" providerId="ADAL" clId="{3B2FBDF7-483B-4C18-BD61-0D331F950747}" dt="2023-12-07T14:20:08.417" v="2415" actId="14100"/>
          <ac:spMkLst>
            <pc:docMk/>
            <pc:sldMk cId="2807682701" sldId="313"/>
            <ac:spMk id="7" creationId="{FF872345-5817-6B92-3AC1-55BEA9242AA2}"/>
          </ac:spMkLst>
        </pc:spChg>
        <pc:spChg chg="add del mod">
          <ac:chgData name="Valentin  OUEDRAOGO" userId="da7eb148-2eed-4def-b7eb-bc55fd61c358" providerId="ADAL" clId="{3B2FBDF7-483B-4C18-BD61-0D331F950747}" dt="2023-12-05T12:50:44.712" v="1810" actId="478"/>
          <ac:spMkLst>
            <pc:docMk/>
            <pc:sldMk cId="2807682701" sldId="313"/>
            <ac:spMk id="9" creationId="{99292ED5-E651-02B3-56DD-CB5A39A16688}"/>
          </ac:spMkLst>
        </pc:spChg>
        <pc:spChg chg="mod">
          <ac:chgData name="Valentin  OUEDRAOGO" userId="da7eb148-2eed-4def-b7eb-bc55fd61c358" providerId="ADAL" clId="{3B2FBDF7-483B-4C18-BD61-0D331F950747}" dt="2023-12-07T14:20:27.791" v="2420" actId="14100"/>
          <ac:spMkLst>
            <pc:docMk/>
            <pc:sldMk cId="2807682701" sldId="313"/>
            <ac:spMk id="10" creationId="{A3D21C52-CF0F-6FCE-AFEB-416B7A5C4BEC}"/>
          </ac:spMkLst>
        </pc:spChg>
        <pc:spChg chg="mod">
          <ac:chgData name="Valentin  OUEDRAOGO" userId="da7eb148-2eed-4def-b7eb-bc55fd61c358" providerId="ADAL" clId="{3B2FBDF7-483B-4C18-BD61-0D331F950747}" dt="2023-12-07T14:20:41.705" v="2424" actId="14100"/>
          <ac:spMkLst>
            <pc:docMk/>
            <pc:sldMk cId="2807682701" sldId="313"/>
            <ac:spMk id="11" creationId="{DCB3503A-7948-283F-099D-D29E927BDDE1}"/>
          </ac:spMkLst>
        </pc:spChg>
        <pc:spChg chg="mod">
          <ac:chgData name="Valentin  OUEDRAOGO" userId="da7eb148-2eed-4def-b7eb-bc55fd61c358" providerId="ADAL" clId="{3B2FBDF7-483B-4C18-BD61-0D331F950747}" dt="2023-12-07T14:20:32.130" v="2421" actId="14100"/>
          <ac:spMkLst>
            <pc:docMk/>
            <pc:sldMk cId="2807682701" sldId="313"/>
            <ac:spMk id="12" creationId="{DAF2C63D-F2A5-1764-9CD5-219F54F83E18}"/>
          </ac:spMkLst>
        </pc:spChg>
        <pc:spChg chg="mod">
          <ac:chgData name="Valentin  OUEDRAOGO" userId="da7eb148-2eed-4def-b7eb-bc55fd61c358" providerId="ADAL" clId="{3B2FBDF7-483B-4C18-BD61-0D331F950747}" dt="2023-12-07T14:31:43.060" v="2615" actId="1036"/>
          <ac:spMkLst>
            <pc:docMk/>
            <pc:sldMk cId="2807682701" sldId="313"/>
            <ac:spMk id="13" creationId="{4FA3798E-CB4A-7D08-D16E-47E6292EBB12}"/>
          </ac:spMkLst>
        </pc:spChg>
        <pc:spChg chg="mod">
          <ac:chgData name="Valentin  OUEDRAOGO" userId="da7eb148-2eed-4def-b7eb-bc55fd61c358" providerId="ADAL" clId="{3B2FBDF7-483B-4C18-BD61-0D331F950747}" dt="2023-12-07T14:20:36.040" v="2423" actId="1038"/>
          <ac:spMkLst>
            <pc:docMk/>
            <pc:sldMk cId="2807682701" sldId="313"/>
            <ac:spMk id="14" creationId="{DE427518-1FD1-E15E-C354-A5B2DFE303A9}"/>
          </ac:spMkLst>
        </pc:spChg>
        <pc:spChg chg="mod">
          <ac:chgData name="Valentin  OUEDRAOGO" userId="da7eb148-2eed-4def-b7eb-bc55fd61c358" providerId="ADAL" clId="{3B2FBDF7-483B-4C18-BD61-0D331F950747}" dt="2023-12-07T14:22:03.388" v="2462" actId="1038"/>
          <ac:spMkLst>
            <pc:docMk/>
            <pc:sldMk cId="2807682701" sldId="313"/>
            <ac:spMk id="15" creationId="{4F27E574-7585-97AA-8B28-79CB0F66F715}"/>
          </ac:spMkLst>
        </pc:spChg>
        <pc:spChg chg="mod">
          <ac:chgData name="Valentin  OUEDRAOGO" userId="da7eb148-2eed-4def-b7eb-bc55fd61c358" providerId="ADAL" clId="{3B2FBDF7-483B-4C18-BD61-0D331F950747}" dt="2023-10-30T16:38:11.261" v="591"/>
          <ac:spMkLst>
            <pc:docMk/>
            <pc:sldMk cId="2807682701" sldId="313"/>
            <ac:spMk id="18" creationId="{62C814B3-4F53-8F87-0911-4F87FAEC2152}"/>
          </ac:spMkLst>
        </pc:spChg>
        <pc:spChg chg="mod">
          <ac:chgData name="Valentin  OUEDRAOGO" userId="da7eb148-2eed-4def-b7eb-bc55fd61c358" providerId="ADAL" clId="{3B2FBDF7-483B-4C18-BD61-0D331F950747}" dt="2023-12-12T02:55:03.759" v="7984" actId="20577"/>
          <ac:spMkLst>
            <pc:docMk/>
            <pc:sldMk cId="2807682701" sldId="313"/>
            <ac:spMk id="19" creationId="{19A6955D-7698-2DCF-7A0A-E0E6509A5F22}"/>
          </ac:spMkLst>
        </pc:spChg>
        <pc:spChg chg="add del mod">
          <ac:chgData name="Valentin  OUEDRAOGO" userId="da7eb148-2eed-4def-b7eb-bc55fd61c358" providerId="ADAL" clId="{3B2FBDF7-483B-4C18-BD61-0D331F950747}" dt="2023-12-07T14:02:29.897" v="2260" actId="478"/>
          <ac:spMkLst>
            <pc:docMk/>
            <pc:sldMk cId="2807682701" sldId="313"/>
            <ac:spMk id="20" creationId="{C321610E-6539-A023-7243-74BA29AD692F}"/>
          </ac:spMkLst>
        </pc:spChg>
        <pc:spChg chg="add del mod">
          <ac:chgData name="Valentin  OUEDRAOGO" userId="da7eb148-2eed-4def-b7eb-bc55fd61c358" providerId="ADAL" clId="{3B2FBDF7-483B-4C18-BD61-0D331F950747}" dt="2023-12-07T13:49:58.083" v="2238" actId="478"/>
          <ac:spMkLst>
            <pc:docMk/>
            <pc:sldMk cId="2807682701" sldId="313"/>
            <ac:spMk id="21" creationId="{2DAE5CAF-21C9-C030-2A7B-ADDD3127D4C5}"/>
          </ac:spMkLst>
        </pc:spChg>
        <pc:spChg chg="add del mod">
          <ac:chgData name="Valentin  OUEDRAOGO" userId="da7eb148-2eed-4def-b7eb-bc55fd61c358" providerId="ADAL" clId="{3B2FBDF7-483B-4C18-BD61-0D331F950747}" dt="2023-12-07T13:50:01.883" v="2240" actId="478"/>
          <ac:spMkLst>
            <pc:docMk/>
            <pc:sldMk cId="2807682701" sldId="313"/>
            <ac:spMk id="22" creationId="{39772295-2C1D-DE98-E79E-06E05013480B}"/>
          </ac:spMkLst>
        </pc:spChg>
        <pc:spChg chg="add del mod">
          <ac:chgData name="Valentin  OUEDRAOGO" userId="da7eb148-2eed-4def-b7eb-bc55fd61c358" providerId="ADAL" clId="{3B2FBDF7-483B-4C18-BD61-0D331F950747}" dt="2023-12-07T13:50:00.110" v="2239" actId="478"/>
          <ac:spMkLst>
            <pc:docMk/>
            <pc:sldMk cId="2807682701" sldId="313"/>
            <ac:spMk id="23" creationId="{D9B98A1F-07E2-47EE-4C42-F1384B58E5D8}"/>
          </ac:spMkLst>
        </pc:spChg>
        <pc:spChg chg="mod">
          <ac:chgData name="Valentin  OUEDRAOGO" userId="da7eb148-2eed-4def-b7eb-bc55fd61c358" providerId="ADAL" clId="{3B2FBDF7-483B-4C18-BD61-0D331F950747}" dt="2023-12-07T14:24:50.747" v="2527" actId="14100"/>
          <ac:spMkLst>
            <pc:docMk/>
            <pc:sldMk cId="2807682701" sldId="313"/>
            <ac:spMk id="24" creationId="{730B05D7-7E8D-33C7-E947-73D4FE2B5FC3}"/>
          </ac:spMkLst>
        </pc:spChg>
        <pc:spChg chg="mod">
          <ac:chgData name="Valentin  OUEDRAOGO" userId="da7eb148-2eed-4def-b7eb-bc55fd61c358" providerId="ADAL" clId="{3B2FBDF7-483B-4C18-BD61-0D331F950747}" dt="2023-12-07T14:31:00.693" v="2601" actId="14100"/>
          <ac:spMkLst>
            <pc:docMk/>
            <pc:sldMk cId="2807682701" sldId="313"/>
            <ac:spMk id="25" creationId="{3B982316-E1EA-CCDA-C98B-2FBF3AF17E1E}"/>
          </ac:spMkLst>
        </pc:spChg>
        <pc:grpChg chg="mod">
          <ac:chgData name="Valentin  OUEDRAOGO" userId="da7eb148-2eed-4def-b7eb-bc55fd61c358" providerId="ADAL" clId="{3B2FBDF7-483B-4C18-BD61-0D331F950747}" dt="2023-12-07T14:27:33.504" v="2577" actId="14100"/>
          <ac:grpSpMkLst>
            <pc:docMk/>
            <pc:sldMk cId="2807682701" sldId="313"/>
            <ac:grpSpMk id="5" creationId="{2C0FE212-156C-F976-4CD6-2C8E638A7CDC}"/>
          </ac:grpSpMkLst>
        </pc:grpChg>
        <pc:grpChg chg="mod">
          <ac:chgData name="Valentin  OUEDRAOGO" userId="da7eb148-2eed-4def-b7eb-bc55fd61c358" providerId="ADAL" clId="{3B2FBDF7-483B-4C18-BD61-0D331F950747}" dt="2023-12-07T14:19:49.141" v="2413" actId="1037"/>
          <ac:grpSpMkLst>
            <pc:docMk/>
            <pc:sldMk cId="2807682701" sldId="313"/>
            <ac:grpSpMk id="8" creationId="{68C98EAB-B8DC-8962-79F6-F6A4B87578FD}"/>
          </ac:grpSpMkLst>
        </pc:grpChg>
        <pc:grpChg chg="add mod">
          <ac:chgData name="Valentin  OUEDRAOGO" userId="da7eb148-2eed-4def-b7eb-bc55fd61c358" providerId="ADAL" clId="{3B2FBDF7-483B-4C18-BD61-0D331F950747}" dt="2023-12-07T14:27:46.203" v="2580" actId="14100"/>
          <ac:grpSpMkLst>
            <pc:docMk/>
            <pc:sldMk cId="2807682701" sldId="313"/>
            <ac:grpSpMk id="9" creationId="{044EEA9C-84DA-324D-B2A7-F3F9498D13C1}"/>
          </ac:grpSpMkLst>
        </pc:grpChg>
        <pc:grpChg chg="mod">
          <ac:chgData name="Valentin  OUEDRAOGO" userId="da7eb148-2eed-4def-b7eb-bc55fd61c358" providerId="ADAL" clId="{3B2FBDF7-483B-4C18-BD61-0D331F950747}" dt="2023-12-07T14:37:38.926" v="2720" actId="14100"/>
          <ac:grpSpMkLst>
            <pc:docMk/>
            <pc:sldMk cId="2807682701" sldId="313"/>
            <ac:grpSpMk id="16" creationId="{34466AD5-16A3-4522-2B66-B9A00DA96BD0}"/>
          </ac:grpSpMkLst>
        </pc:grpChg>
        <pc:grpChg chg="mod">
          <ac:chgData name="Valentin  OUEDRAOGO" userId="da7eb148-2eed-4def-b7eb-bc55fd61c358" providerId="ADAL" clId="{3B2FBDF7-483B-4C18-BD61-0D331F950747}" dt="2023-12-07T14:37:45.548" v="2721" actId="1035"/>
          <ac:grpSpMkLst>
            <pc:docMk/>
            <pc:sldMk cId="2807682701" sldId="313"/>
            <ac:grpSpMk id="17" creationId="{D67CF490-3EC9-0302-B03F-7A9A2259A549}"/>
          </ac:grpSpMkLst>
        </pc:grpChg>
        <pc:graphicFrameChg chg="add del mod modGraphic">
          <ac:chgData name="Valentin  OUEDRAOGO" userId="da7eb148-2eed-4def-b7eb-bc55fd61c358" providerId="ADAL" clId="{3B2FBDF7-483B-4C18-BD61-0D331F950747}" dt="2023-12-07T14:36:56.506" v="2717" actId="2710"/>
          <ac:graphicFrameMkLst>
            <pc:docMk/>
            <pc:sldMk cId="2807682701" sldId="313"/>
            <ac:graphicFrameMk id="4" creationId="{2A5173A8-14C0-F172-BCA1-A57EA46FC8C7}"/>
          </ac:graphicFrameMkLst>
        </pc:graphicFrameChg>
      </pc:sldChg>
      <pc:sldChg chg="modSp del">
        <pc:chgData name="Valentin  OUEDRAOGO" userId="da7eb148-2eed-4def-b7eb-bc55fd61c358" providerId="ADAL" clId="{3B2FBDF7-483B-4C18-BD61-0D331F950747}" dt="2023-12-09T20:22:20.220" v="4196" actId="47"/>
        <pc:sldMkLst>
          <pc:docMk/>
          <pc:sldMk cId="399000657" sldId="314"/>
        </pc:sldMkLst>
        <pc:spChg chg="mod">
          <ac:chgData name="Valentin  OUEDRAOGO" userId="da7eb148-2eed-4def-b7eb-bc55fd61c358" providerId="ADAL" clId="{3B2FBDF7-483B-4C18-BD61-0D331F950747}" dt="2023-10-30T16:38:11.261" v="591"/>
          <ac:spMkLst>
            <pc:docMk/>
            <pc:sldMk cId="399000657" sldId="314"/>
            <ac:spMk id="3" creationId="{86A2C062-E8E7-C6CB-A5EE-8D73B3C3B805}"/>
          </ac:spMkLst>
        </pc:spChg>
        <pc:spChg chg="mod">
          <ac:chgData name="Valentin  OUEDRAOGO" userId="da7eb148-2eed-4def-b7eb-bc55fd61c358" providerId="ADAL" clId="{3B2FBDF7-483B-4C18-BD61-0D331F950747}" dt="2023-10-30T16:38:11.261" v="591"/>
          <ac:spMkLst>
            <pc:docMk/>
            <pc:sldMk cId="399000657" sldId="314"/>
            <ac:spMk id="5" creationId="{CBA84D63-63FD-4A06-E7D9-CBE3DC431F60}"/>
          </ac:spMkLst>
        </pc:spChg>
        <pc:spChg chg="mod">
          <ac:chgData name="Valentin  OUEDRAOGO" userId="da7eb148-2eed-4def-b7eb-bc55fd61c358" providerId="ADAL" clId="{3B2FBDF7-483B-4C18-BD61-0D331F950747}" dt="2023-10-30T16:38:11.261" v="591"/>
          <ac:spMkLst>
            <pc:docMk/>
            <pc:sldMk cId="399000657" sldId="314"/>
            <ac:spMk id="6" creationId="{44821616-7262-ED8B-3A53-6AB9D7692A12}"/>
          </ac:spMkLst>
        </pc:spChg>
        <pc:spChg chg="mod">
          <ac:chgData name="Valentin  OUEDRAOGO" userId="da7eb148-2eed-4def-b7eb-bc55fd61c358" providerId="ADAL" clId="{3B2FBDF7-483B-4C18-BD61-0D331F950747}" dt="2023-10-30T16:38:11.261" v="591"/>
          <ac:spMkLst>
            <pc:docMk/>
            <pc:sldMk cId="399000657" sldId="314"/>
            <ac:spMk id="7" creationId="{969B1E26-F8C4-B8FD-C572-4A7C986D7557}"/>
          </ac:spMkLst>
        </pc:spChg>
      </pc:sldChg>
      <pc:sldChg chg="modSp del mod">
        <pc:chgData name="Valentin  OUEDRAOGO" userId="da7eb148-2eed-4def-b7eb-bc55fd61c358" providerId="ADAL" clId="{3B2FBDF7-483B-4C18-BD61-0D331F950747}" dt="2023-12-12T02:54:50.385" v="7978" actId="20577"/>
        <pc:sldMkLst>
          <pc:docMk/>
          <pc:sldMk cId="1481290857" sldId="316"/>
        </pc:sldMkLst>
        <pc:spChg chg="mod">
          <ac:chgData name="Valentin  OUEDRAOGO" userId="da7eb148-2eed-4def-b7eb-bc55fd61c358" providerId="ADAL" clId="{3B2FBDF7-483B-4C18-BD61-0D331F950747}" dt="2023-10-30T16:38:11.261" v="591"/>
          <ac:spMkLst>
            <pc:docMk/>
            <pc:sldMk cId="1481290857" sldId="316"/>
            <ac:spMk id="3" creationId="{2C82FAC6-E457-D12A-0BDD-2D27ADB66082}"/>
          </ac:spMkLst>
        </pc:spChg>
        <pc:spChg chg="mod">
          <ac:chgData name="Valentin  OUEDRAOGO" userId="da7eb148-2eed-4def-b7eb-bc55fd61c358" providerId="ADAL" clId="{3B2FBDF7-483B-4C18-BD61-0D331F950747}" dt="2023-12-12T02:54:50.385" v="7978" actId="20577"/>
          <ac:spMkLst>
            <pc:docMk/>
            <pc:sldMk cId="1481290857" sldId="316"/>
            <ac:spMk id="5" creationId="{D3E48082-D144-DE84-3332-1BC7F13490E6}"/>
          </ac:spMkLst>
        </pc:spChg>
        <pc:spChg chg="mod">
          <ac:chgData name="Valentin  OUEDRAOGO" userId="da7eb148-2eed-4def-b7eb-bc55fd61c358" providerId="ADAL" clId="{3B2FBDF7-483B-4C18-BD61-0D331F950747}" dt="2023-12-11T13:53:47.957" v="7472" actId="1076"/>
          <ac:spMkLst>
            <pc:docMk/>
            <pc:sldMk cId="1481290857" sldId="316"/>
            <ac:spMk id="8" creationId="{946AEBE3-6633-3743-3C68-876C2B1BDA3D}"/>
          </ac:spMkLst>
        </pc:spChg>
      </pc:sldChg>
      <pc:sldChg chg="modSp del mod">
        <pc:chgData name="Valentin  OUEDRAOGO" userId="da7eb148-2eed-4def-b7eb-bc55fd61c358" providerId="ADAL" clId="{3B2FBDF7-483B-4C18-BD61-0D331F950747}" dt="2023-12-11T12:13:35.162" v="7162" actId="47"/>
        <pc:sldMkLst>
          <pc:docMk/>
          <pc:sldMk cId="1576221076" sldId="318"/>
        </pc:sldMkLst>
        <pc:spChg chg="mod">
          <ac:chgData name="Valentin  OUEDRAOGO" userId="da7eb148-2eed-4def-b7eb-bc55fd61c358" providerId="ADAL" clId="{3B2FBDF7-483B-4C18-BD61-0D331F950747}" dt="2023-10-31T23:14:10.774" v="1257" actId="13926"/>
          <ac:spMkLst>
            <pc:docMk/>
            <pc:sldMk cId="1576221076" sldId="318"/>
            <ac:spMk id="2" creationId="{D7F07452-85FF-3342-0F60-A680C7FDB8CD}"/>
          </ac:spMkLst>
        </pc:spChg>
        <pc:spChg chg="mod">
          <ac:chgData name="Valentin  OUEDRAOGO" userId="da7eb148-2eed-4def-b7eb-bc55fd61c358" providerId="ADAL" clId="{3B2FBDF7-483B-4C18-BD61-0D331F950747}" dt="2023-10-30T16:38:11.261" v="591"/>
          <ac:spMkLst>
            <pc:docMk/>
            <pc:sldMk cId="1576221076" sldId="318"/>
            <ac:spMk id="4" creationId="{2EECF00A-3DE7-B5F5-E4FA-DA9760088347}"/>
          </ac:spMkLst>
        </pc:spChg>
        <pc:spChg chg="mod">
          <ac:chgData name="Valentin  OUEDRAOGO" userId="da7eb148-2eed-4def-b7eb-bc55fd61c358" providerId="ADAL" clId="{3B2FBDF7-483B-4C18-BD61-0D331F950747}" dt="2023-10-30T16:38:11.261" v="591"/>
          <ac:spMkLst>
            <pc:docMk/>
            <pc:sldMk cId="1576221076" sldId="318"/>
            <ac:spMk id="5" creationId="{7CB0D39B-98D2-7A1F-B9CF-3E5EB5C2FE8B}"/>
          </ac:spMkLst>
        </pc:spChg>
      </pc:sldChg>
      <pc:sldChg chg="modSp mod">
        <pc:chgData name="Valentin  OUEDRAOGO" userId="da7eb148-2eed-4def-b7eb-bc55fd61c358" providerId="ADAL" clId="{3B2FBDF7-483B-4C18-BD61-0D331F950747}" dt="2023-12-12T02:53:06.690" v="7939" actId="20577"/>
        <pc:sldMkLst>
          <pc:docMk/>
          <pc:sldMk cId="206457919" sldId="324"/>
        </pc:sldMkLst>
        <pc:spChg chg="mod">
          <ac:chgData name="Valentin  OUEDRAOGO" userId="da7eb148-2eed-4def-b7eb-bc55fd61c358" providerId="ADAL" clId="{3B2FBDF7-483B-4C18-BD61-0D331F950747}" dt="2023-10-30T16:38:11.261" v="591"/>
          <ac:spMkLst>
            <pc:docMk/>
            <pc:sldMk cId="206457919" sldId="324"/>
            <ac:spMk id="3" creationId="{F86501B1-20CD-9105-FABF-BE2F2559D688}"/>
          </ac:spMkLst>
        </pc:spChg>
        <pc:spChg chg="mod">
          <ac:chgData name="Valentin  OUEDRAOGO" userId="da7eb148-2eed-4def-b7eb-bc55fd61c358" providerId="ADAL" clId="{3B2FBDF7-483B-4C18-BD61-0D331F950747}" dt="2023-12-12T02:53:06.690" v="7939" actId="20577"/>
          <ac:spMkLst>
            <pc:docMk/>
            <pc:sldMk cId="206457919" sldId="324"/>
            <ac:spMk id="5" creationId="{3C9AFF9D-6344-7FAD-7BE4-3ADF96EF370D}"/>
          </ac:spMkLst>
        </pc:spChg>
        <pc:spChg chg="mod">
          <ac:chgData name="Valentin  OUEDRAOGO" userId="da7eb148-2eed-4def-b7eb-bc55fd61c358" providerId="ADAL" clId="{3B2FBDF7-483B-4C18-BD61-0D331F950747}" dt="2023-12-11T10:47:09.110" v="6741" actId="1035"/>
          <ac:spMkLst>
            <pc:docMk/>
            <pc:sldMk cId="206457919" sldId="324"/>
            <ac:spMk id="6" creationId="{6C8142E1-7819-36D5-F5E3-18C93EAD82A0}"/>
          </ac:spMkLst>
        </pc:spChg>
      </pc:sldChg>
      <pc:sldChg chg="addSp delSp modSp mod delAnim modAnim modNotes">
        <pc:chgData name="Valentin  OUEDRAOGO" userId="da7eb148-2eed-4def-b7eb-bc55fd61c358" providerId="ADAL" clId="{3B2FBDF7-483B-4C18-BD61-0D331F950747}" dt="2023-12-12T12:31:36.181" v="9112" actId="20577"/>
        <pc:sldMkLst>
          <pc:docMk/>
          <pc:sldMk cId="2259339617" sldId="328"/>
        </pc:sldMkLst>
        <pc:spChg chg="mod">
          <ac:chgData name="Valentin  OUEDRAOGO" userId="da7eb148-2eed-4def-b7eb-bc55fd61c358" providerId="ADAL" clId="{3B2FBDF7-483B-4C18-BD61-0D331F950747}" dt="2023-12-10T16:23:28.920" v="6737" actId="14100"/>
          <ac:spMkLst>
            <pc:docMk/>
            <pc:sldMk cId="2259339617" sldId="328"/>
            <ac:spMk id="2" creationId="{A5555D8E-926C-7C7E-0C95-D100807CAC5A}"/>
          </ac:spMkLst>
        </pc:spChg>
        <pc:spChg chg="mod">
          <ac:chgData name="Valentin  OUEDRAOGO" userId="da7eb148-2eed-4def-b7eb-bc55fd61c358" providerId="ADAL" clId="{3B2FBDF7-483B-4C18-BD61-0D331F950747}" dt="2023-10-30T16:38:11.261" v="591"/>
          <ac:spMkLst>
            <pc:docMk/>
            <pc:sldMk cId="2259339617" sldId="328"/>
            <ac:spMk id="3" creationId="{8E1F15A8-4B1D-D9AE-890C-22E23A9AF2F6}"/>
          </ac:spMkLst>
        </pc:spChg>
        <pc:spChg chg="mod">
          <ac:chgData name="Valentin  OUEDRAOGO" userId="da7eb148-2eed-4def-b7eb-bc55fd61c358" providerId="ADAL" clId="{3B2FBDF7-483B-4C18-BD61-0D331F950747}" dt="2023-12-10T12:27:22.473" v="5251" actId="14100"/>
          <ac:spMkLst>
            <pc:docMk/>
            <pc:sldMk cId="2259339617" sldId="328"/>
            <ac:spMk id="5" creationId="{0C008577-A7B5-8109-55C5-4419774DBC72}"/>
          </ac:spMkLst>
        </pc:spChg>
        <pc:spChg chg="add del mod">
          <ac:chgData name="Valentin  OUEDRAOGO" userId="da7eb148-2eed-4def-b7eb-bc55fd61c358" providerId="ADAL" clId="{3B2FBDF7-483B-4C18-BD61-0D331F950747}" dt="2023-10-30T16:24:58.054" v="566" actId="478"/>
          <ac:spMkLst>
            <pc:docMk/>
            <pc:sldMk cId="2259339617" sldId="328"/>
            <ac:spMk id="6" creationId="{878A4042-9735-7EBF-BFD3-5BCAB064C2ED}"/>
          </ac:spMkLst>
        </pc:spChg>
        <pc:spChg chg="add del mod">
          <ac:chgData name="Valentin  OUEDRAOGO" userId="da7eb148-2eed-4def-b7eb-bc55fd61c358" providerId="ADAL" clId="{3B2FBDF7-483B-4C18-BD61-0D331F950747}" dt="2023-12-12T02:39:01.586" v="7870" actId="478"/>
          <ac:spMkLst>
            <pc:docMk/>
            <pc:sldMk cId="2259339617" sldId="328"/>
            <ac:spMk id="6" creationId="{BA26033A-989D-3678-26ED-B1907EE4365A}"/>
          </ac:spMkLst>
        </pc:spChg>
        <pc:spChg chg="add del mod">
          <ac:chgData name="Valentin  OUEDRAOGO" userId="da7eb148-2eed-4def-b7eb-bc55fd61c358" providerId="ADAL" clId="{3B2FBDF7-483B-4C18-BD61-0D331F950747}" dt="2023-12-12T03:00:42.267" v="8056" actId="478"/>
          <ac:spMkLst>
            <pc:docMk/>
            <pc:sldMk cId="2259339617" sldId="328"/>
            <ac:spMk id="7" creationId="{2D98049D-4472-1CD6-2116-5D5257A1A8EB}"/>
          </ac:spMkLst>
        </pc:spChg>
        <pc:spChg chg="add mod">
          <ac:chgData name="Valentin  OUEDRAOGO" userId="da7eb148-2eed-4def-b7eb-bc55fd61c358" providerId="ADAL" clId="{3B2FBDF7-483B-4C18-BD61-0D331F950747}" dt="2023-12-12T03:00:46.307" v="8059" actId="20577"/>
          <ac:spMkLst>
            <pc:docMk/>
            <pc:sldMk cId="2259339617" sldId="328"/>
            <ac:spMk id="8" creationId="{CFBDC2B3-41F0-CFFC-228E-A7B7F3C639DC}"/>
          </ac:spMkLst>
        </pc:spChg>
        <pc:spChg chg="mod">
          <ac:chgData name="Valentin  OUEDRAOGO" userId="da7eb148-2eed-4def-b7eb-bc55fd61c358" providerId="ADAL" clId="{3B2FBDF7-483B-4C18-BD61-0D331F950747}" dt="2023-12-10T13:04:38.561" v="5523" actId="1036"/>
          <ac:spMkLst>
            <pc:docMk/>
            <pc:sldMk cId="2259339617" sldId="328"/>
            <ac:spMk id="9" creationId="{F3188079-DC0E-695F-9DA5-E2569CCCE502}"/>
          </ac:spMkLst>
        </pc:spChg>
        <pc:spChg chg="mod">
          <ac:chgData name="Valentin  OUEDRAOGO" userId="da7eb148-2eed-4def-b7eb-bc55fd61c358" providerId="ADAL" clId="{3B2FBDF7-483B-4C18-BD61-0D331F950747}" dt="2023-12-12T12:31:36.181" v="9112" actId="20577"/>
          <ac:spMkLst>
            <pc:docMk/>
            <pc:sldMk cId="2259339617" sldId="328"/>
            <ac:spMk id="16" creationId="{0CA9B11E-FFA6-A8A4-F3A0-E65D8B7ACCBA}"/>
          </ac:spMkLst>
        </pc:spChg>
        <pc:spChg chg="del mod">
          <ac:chgData name="Valentin  OUEDRAOGO" userId="da7eb148-2eed-4def-b7eb-bc55fd61c358" providerId="ADAL" clId="{3B2FBDF7-483B-4C18-BD61-0D331F950747}" dt="2023-12-10T13:04:33.917" v="5521" actId="478"/>
          <ac:spMkLst>
            <pc:docMk/>
            <pc:sldMk cId="2259339617" sldId="328"/>
            <ac:spMk id="22" creationId="{033D1008-F487-0A18-B285-AB328E9EFABB}"/>
          </ac:spMkLst>
        </pc:spChg>
        <pc:picChg chg="mod">
          <ac:chgData name="Valentin  OUEDRAOGO" userId="da7eb148-2eed-4def-b7eb-bc55fd61c358" providerId="ADAL" clId="{3B2FBDF7-483B-4C18-BD61-0D331F950747}" dt="2023-12-10T12:26:53.386" v="5245" actId="14100"/>
          <ac:picMkLst>
            <pc:docMk/>
            <pc:sldMk cId="2259339617" sldId="328"/>
            <ac:picMk id="4" creationId="{4CCB41F5-62EA-E31E-6C45-35B88F1487CC}"/>
          </ac:picMkLst>
        </pc:picChg>
      </pc:sldChg>
      <pc:sldChg chg="addSp delSp modSp mod">
        <pc:chgData name="Valentin  OUEDRAOGO" userId="da7eb148-2eed-4def-b7eb-bc55fd61c358" providerId="ADAL" clId="{3B2FBDF7-483B-4C18-BD61-0D331F950747}" dt="2023-12-12T12:31:20.199" v="9108" actId="20577"/>
        <pc:sldMkLst>
          <pc:docMk/>
          <pc:sldMk cId="1603618512" sldId="330"/>
        </pc:sldMkLst>
        <pc:spChg chg="add mod">
          <ac:chgData name="Valentin  OUEDRAOGO" userId="da7eb148-2eed-4def-b7eb-bc55fd61c358" providerId="ADAL" clId="{3B2FBDF7-483B-4C18-BD61-0D331F950747}" dt="2023-12-10T15:59:17.346" v="6666" actId="1038"/>
          <ac:spMkLst>
            <pc:docMk/>
            <pc:sldMk cId="1603618512" sldId="330"/>
            <ac:spMk id="2" creationId="{2ED84123-FAD0-8322-412A-893E1DAE6287}"/>
          </ac:spMkLst>
        </pc:spChg>
        <pc:spChg chg="mod">
          <ac:chgData name="Valentin  OUEDRAOGO" userId="da7eb148-2eed-4def-b7eb-bc55fd61c358" providerId="ADAL" clId="{3B2FBDF7-483B-4C18-BD61-0D331F950747}" dt="2023-12-10T11:57:50.407" v="5028" actId="1035"/>
          <ac:spMkLst>
            <pc:docMk/>
            <pc:sldMk cId="1603618512" sldId="330"/>
            <ac:spMk id="3" creationId="{6D62FF17-77A3-C506-EE41-88642C174E73}"/>
          </ac:spMkLst>
        </pc:spChg>
        <pc:spChg chg="add mod">
          <ac:chgData name="Valentin  OUEDRAOGO" userId="da7eb148-2eed-4def-b7eb-bc55fd61c358" providerId="ADAL" clId="{3B2FBDF7-483B-4C18-BD61-0D331F950747}" dt="2023-12-10T13:04:12.566" v="5515" actId="1036"/>
          <ac:spMkLst>
            <pc:docMk/>
            <pc:sldMk cId="1603618512" sldId="330"/>
            <ac:spMk id="5" creationId="{85198A4B-645D-2B28-A30A-D532807B72E4}"/>
          </ac:spMkLst>
        </pc:spChg>
        <pc:spChg chg="add del mod">
          <ac:chgData name="Valentin  OUEDRAOGO" userId="da7eb148-2eed-4def-b7eb-bc55fd61c358" providerId="ADAL" clId="{3B2FBDF7-483B-4C18-BD61-0D331F950747}" dt="2023-12-12T02:38:37.370" v="7862" actId="478"/>
          <ac:spMkLst>
            <pc:docMk/>
            <pc:sldMk cId="1603618512" sldId="330"/>
            <ac:spMk id="6" creationId="{20796D06-0CDB-A61B-9BA8-AC3DD9ECACD2}"/>
          </ac:spMkLst>
        </pc:spChg>
        <pc:spChg chg="add del mod">
          <ac:chgData name="Valentin  OUEDRAOGO" userId="da7eb148-2eed-4def-b7eb-bc55fd61c358" providerId="ADAL" clId="{3B2FBDF7-483B-4C18-BD61-0D331F950747}" dt="2023-12-12T03:00:12.006" v="8048" actId="478"/>
          <ac:spMkLst>
            <pc:docMk/>
            <pc:sldMk cId="1603618512" sldId="330"/>
            <ac:spMk id="7" creationId="{3A4464D5-FCAC-4AC4-7628-E58B01C1ED38}"/>
          </ac:spMkLst>
        </pc:spChg>
        <pc:spChg chg="add mod">
          <ac:chgData name="Valentin  OUEDRAOGO" userId="da7eb148-2eed-4def-b7eb-bc55fd61c358" providerId="ADAL" clId="{3B2FBDF7-483B-4C18-BD61-0D331F950747}" dt="2023-12-12T03:00:15.974" v="8051" actId="20577"/>
          <ac:spMkLst>
            <pc:docMk/>
            <pc:sldMk cId="1603618512" sldId="330"/>
            <ac:spMk id="8" creationId="{1CD5DCC0-7727-36C7-4586-93091A7CC7C9}"/>
          </ac:spMkLst>
        </pc:spChg>
        <pc:spChg chg="del mod">
          <ac:chgData name="Valentin  OUEDRAOGO" userId="da7eb148-2eed-4def-b7eb-bc55fd61c358" providerId="ADAL" clId="{3B2FBDF7-483B-4C18-BD61-0D331F950747}" dt="2023-12-10T13:04:05.848" v="5513" actId="478"/>
          <ac:spMkLst>
            <pc:docMk/>
            <pc:sldMk cId="1603618512" sldId="330"/>
            <ac:spMk id="9" creationId="{0EF109CD-EB54-3B1A-FD6A-07C65C91EF1E}"/>
          </ac:spMkLst>
        </pc:spChg>
        <pc:spChg chg="mod">
          <ac:chgData name="Valentin  OUEDRAOGO" userId="da7eb148-2eed-4def-b7eb-bc55fd61c358" providerId="ADAL" clId="{3B2FBDF7-483B-4C18-BD61-0D331F950747}" dt="2023-12-12T12:31:20.199" v="9108" actId="20577"/>
          <ac:spMkLst>
            <pc:docMk/>
            <pc:sldMk cId="1603618512" sldId="330"/>
            <ac:spMk id="12" creationId="{AFC60B8E-4965-44F2-B56E-E07841A125C6}"/>
          </ac:spMkLst>
        </pc:spChg>
        <pc:spChg chg="del mod">
          <ac:chgData name="Valentin  OUEDRAOGO" userId="da7eb148-2eed-4def-b7eb-bc55fd61c358" providerId="ADAL" clId="{3B2FBDF7-483B-4C18-BD61-0D331F950747}" dt="2023-12-10T10:35:00.848" v="4507" actId="478"/>
          <ac:spMkLst>
            <pc:docMk/>
            <pc:sldMk cId="1603618512" sldId="330"/>
            <ac:spMk id="16" creationId="{AB99F69F-8C14-B7D7-7396-35E8AE88A518}"/>
          </ac:spMkLst>
        </pc:spChg>
        <pc:spChg chg="del mod">
          <ac:chgData name="Valentin  OUEDRAOGO" userId="da7eb148-2eed-4def-b7eb-bc55fd61c358" providerId="ADAL" clId="{3B2FBDF7-483B-4C18-BD61-0D331F950747}" dt="2023-12-10T11:55:16.759" v="4973" actId="478"/>
          <ac:spMkLst>
            <pc:docMk/>
            <pc:sldMk cId="1603618512" sldId="330"/>
            <ac:spMk id="17" creationId="{DFB17C6D-5714-0DE9-4F99-23154E28FEAE}"/>
          </ac:spMkLst>
        </pc:spChg>
        <pc:grpChg chg="mod">
          <ac:chgData name="Valentin  OUEDRAOGO" userId="da7eb148-2eed-4def-b7eb-bc55fd61c358" providerId="ADAL" clId="{3B2FBDF7-483B-4C18-BD61-0D331F950747}" dt="2023-12-10T11:37:56.665" v="4641" actId="1037"/>
          <ac:grpSpMkLst>
            <pc:docMk/>
            <pc:sldMk cId="1603618512" sldId="330"/>
            <ac:grpSpMk id="10" creationId="{ABBA2CD0-DA32-CB37-F18F-F2DECDFE8559}"/>
          </ac:grpSpMkLst>
        </pc:grpChg>
        <pc:picChg chg="add mod ord modCrop">
          <ac:chgData name="Valentin  OUEDRAOGO" userId="da7eb148-2eed-4def-b7eb-bc55fd61c358" providerId="ADAL" clId="{3B2FBDF7-483B-4C18-BD61-0D331F950747}" dt="2023-12-10T11:37:56.665" v="4641" actId="1037"/>
          <ac:picMkLst>
            <pc:docMk/>
            <pc:sldMk cId="1603618512" sldId="330"/>
            <ac:picMk id="4" creationId="{0DBDC492-E188-6D43-1FD8-9BBFB3E4FECD}"/>
          </ac:picMkLst>
        </pc:picChg>
        <pc:picChg chg="del">
          <ac:chgData name="Valentin  OUEDRAOGO" userId="da7eb148-2eed-4def-b7eb-bc55fd61c358" providerId="ADAL" clId="{3B2FBDF7-483B-4C18-BD61-0D331F950747}" dt="2023-09-18T15:56:22.800" v="63" actId="478"/>
          <ac:picMkLst>
            <pc:docMk/>
            <pc:sldMk cId="1603618512" sldId="330"/>
            <ac:picMk id="8" creationId="{C9B3128B-3E75-200B-A225-D9182ABFD9A9}"/>
          </ac:picMkLst>
        </pc:picChg>
        <pc:picChg chg="mod">
          <ac:chgData name="Valentin  OUEDRAOGO" userId="da7eb148-2eed-4def-b7eb-bc55fd61c358" providerId="ADAL" clId="{3B2FBDF7-483B-4C18-BD61-0D331F950747}" dt="2023-10-30T16:38:11.261" v="591"/>
          <ac:picMkLst>
            <pc:docMk/>
            <pc:sldMk cId="1603618512" sldId="330"/>
            <ac:picMk id="11" creationId="{904C2337-1A2A-E297-DBFB-1FF77DAF286B}"/>
          </ac:picMkLst>
        </pc:picChg>
        <pc:picChg chg="mod">
          <ac:chgData name="Valentin  OUEDRAOGO" userId="da7eb148-2eed-4def-b7eb-bc55fd61c358" providerId="ADAL" clId="{3B2FBDF7-483B-4C18-BD61-0D331F950747}" dt="2023-10-30T16:38:11.261" v="591"/>
          <ac:picMkLst>
            <pc:docMk/>
            <pc:sldMk cId="1603618512" sldId="330"/>
            <ac:picMk id="13" creationId="{46D3A9C2-2CBA-0B3F-580B-093D57EEDC65}"/>
          </ac:picMkLst>
        </pc:picChg>
        <pc:cxnChg chg="mod">
          <ac:chgData name="Valentin  OUEDRAOGO" userId="da7eb148-2eed-4def-b7eb-bc55fd61c358" providerId="ADAL" clId="{3B2FBDF7-483B-4C18-BD61-0D331F950747}" dt="2023-10-30T16:38:11.261" v="591"/>
          <ac:cxnSpMkLst>
            <pc:docMk/>
            <pc:sldMk cId="1603618512" sldId="330"/>
            <ac:cxnSpMk id="14" creationId="{16027952-881E-8613-060D-0FD19C7D10ED}"/>
          </ac:cxnSpMkLst>
        </pc:cxnChg>
        <pc:cxnChg chg="mod">
          <ac:chgData name="Valentin  OUEDRAOGO" userId="da7eb148-2eed-4def-b7eb-bc55fd61c358" providerId="ADAL" clId="{3B2FBDF7-483B-4C18-BD61-0D331F950747}" dt="2023-10-30T16:38:11.261" v="591"/>
          <ac:cxnSpMkLst>
            <pc:docMk/>
            <pc:sldMk cId="1603618512" sldId="330"/>
            <ac:cxnSpMk id="15" creationId="{A1CD6977-05F2-59CF-E1CD-4246BB9E6693}"/>
          </ac:cxnSpMkLst>
        </pc:cxnChg>
      </pc:sldChg>
      <pc:sldChg chg="addSp delSp modSp mod">
        <pc:chgData name="Valentin  OUEDRAOGO" userId="da7eb148-2eed-4def-b7eb-bc55fd61c358" providerId="ADAL" clId="{3B2FBDF7-483B-4C18-BD61-0D331F950747}" dt="2023-12-12T12:32:20.767" v="9124" actId="20577"/>
        <pc:sldMkLst>
          <pc:docMk/>
          <pc:sldMk cId="502791046" sldId="331"/>
        </pc:sldMkLst>
        <pc:spChg chg="mod">
          <ac:chgData name="Valentin  OUEDRAOGO" userId="da7eb148-2eed-4def-b7eb-bc55fd61c358" providerId="ADAL" clId="{3B2FBDF7-483B-4C18-BD61-0D331F950747}" dt="2023-12-12T12:32:20.767" v="9124" actId="20577"/>
          <ac:spMkLst>
            <pc:docMk/>
            <pc:sldMk cId="502791046" sldId="331"/>
            <ac:spMk id="2" creationId="{B4FE290C-103A-959C-31B6-B5F6D5266325}"/>
          </ac:spMkLst>
        </pc:spChg>
        <pc:spChg chg="mod">
          <ac:chgData name="Valentin  OUEDRAOGO" userId="da7eb148-2eed-4def-b7eb-bc55fd61c358" providerId="ADAL" clId="{3B2FBDF7-483B-4C18-BD61-0D331F950747}" dt="2023-12-10T15:02:04.622" v="6221" actId="1038"/>
          <ac:spMkLst>
            <pc:docMk/>
            <pc:sldMk cId="502791046" sldId="331"/>
            <ac:spMk id="3" creationId="{32F5C42D-575F-6304-345F-57925FE1D759}"/>
          </ac:spMkLst>
        </pc:spChg>
        <pc:spChg chg="add del mod">
          <ac:chgData name="Valentin  OUEDRAOGO" userId="da7eb148-2eed-4def-b7eb-bc55fd61c358" providerId="ADAL" clId="{3B2FBDF7-483B-4C18-BD61-0D331F950747}" dt="2023-12-12T02:40:57.862" v="7894" actId="478"/>
          <ac:spMkLst>
            <pc:docMk/>
            <pc:sldMk cId="502791046" sldId="331"/>
            <ac:spMk id="4" creationId="{D945902A-0786-73B9-BFDA-5720A454386E}"/>
          </ac:spMkLst>
        </pc:spChg>
        <pc:spChg chg="add mod">
          <ac:chgData name="Valentin  OUEDRAOGO" userId="da7eb148-2eed-4def-b7eb-bc55fd61c358" providerId="ADAL" clId="{3B2FBDF7-483B-4C18-BD61-0D331F950747}" dt="2023-12-12T03:02:34.387" v="8090" actId="1036"/>
          <ac:spMkLst>
            <pc:docMk/>
            <pc:sldMk cId="502791046" sldId="331"/>
            <ac:spMk id="5" creationId="{95A5DBE1-8EB2-D902-8B50-21C3C099B13C}"/>
          </ac:spMkLst>
        </pc:spChg>
        <pc:spChg chg="del mod">
          <ac:chgData name="Valentin  OUEDRAOGO" userId="da7eb148-2eed-4def-b7eb-bc55fd61c358" providerId="ADAL" clId="{3B2FBDF7-483B-4C18-BD61-0D331F950747}" dt="2023-12-10T13:05:37.463" v="5535" actId="478"/>
          <ac:spMkLst>
            <pc:docMk/>
            <pc:sldMk cId="502791046" sldId="331"/>
            <ac:spMk id="15" creationId="{48F1046F-408F-6729-B606-B3041698232A}"/>
          </ac:spMkLst>
        </pc:spChg>
        <pc:spChg chg="mod">
          <ac:chgData name="Valentin  OUEDRAOGO" userId="da7eb148-2eed-4def-b7eb-bc55fd61c358" providerId="ADAL" clId="{3B2FBDF7-483B-4C18-BD61-0D331F950747}" dt="2023-12-10T15:03:35.855" v="6241" actId="1037"/>
          <ac:spMkLst>
            <pc:docMk/>
            <pc:sldMk cId="502791046" sldId="331"/>
            <ac:spMk id="19" creationId="{BA23C3AB-6205-2AE5-A23E-0F73C8AD83E9}"/>
          </ac:spMkLst>
        </pc:spChg>
        <pc:spChg chg="mod">
          <ac:chgData name="Valentin  OUEDRAOGO" userId="da7eb148-2eed-4def-b7eb-bc55fd61c358" providerId="ADAL" clId="{3B2FBDF7-483B-4C18-BD61-0D331F950747}" dt="2023-10-30T16:38:11.261" v="591"/>
          <ac:spMkLst>
            <pc:docMk/>
            <pc:sldMk cId="502791046" sldId="331"/>
            <ac:spMk id="22" creationId="{5EB999BE-20DA-0759-D095-329218A662C8}"/>
          </ac:spMkLst>
        </pc:spChg>
        <pc:picChg chg="del">
          <ac:chgData name="Valentin  OUEDRAOGO" userId="da7eb148-2eed-4def-b7eb-bc55fd61c358" providerId="ADAL" clId="{3B2FBDF7-483B-4C18-BD61-0D331F950747}" dt="2023-09-18T16:17:27.040" v="129" actId="478"/>
          <ac:picMkLst>
            <pc:docMk/>
            <pc:sldMk cId="502791046" sldId="331"/>
            <ac:picMk id="5" creationId="{DE50141E-66C4-F99D-1284-66157F2E779B}"/>
          </ac:picMkLst>
        </pc:picChg>
        <pc:picChg chg="add del mod">
          <ac:chgData name="Valentin  OUEDRAOGO" userId="da7eb148-2eed-4def-b7eb-bc55fd61c358" providerId="ADAL" clId="{3B2FBDF7-483B-4C18-BD61-0D331F950747}" dt="2023-09-18T16:18:10.733" v="131" actId="478"/>
          <ac:picMkLst>
            <pc:docMk/>
            <pc:sldMk cId="502791046" sldId="331"/>
            <ac:picMk id="6" creationId="{302C0D74-2533-6CB5-1115-50CD0C157619}"/>
          </ac:picMkLst>
        </pc:picChg>
        <pc:picChg chg="add mod">
          <ac:chgData name="Valentin  OUEDRAOGO" userId="da7eb148-2eed-4def-b7eb-bc55fd61c358" providerId="ADAL" clId="{3B2FBDF7-483B-4C18-BD61-0D331F950747}" dt="2023-12-10T15:03:32.045" v="6240" actId="1037"/>
          <ac:picMkLst>
            <pc:docMk/>
            <pc:sldMk cId="502791046" sldId="331"/>
            <ac:picMk id="8" creationId="{BE392991-D14F-672E-32F4-EAFDD24BB6FC}"/>
          </ac:picMkLst>
        </pc:picChg>
      </pc:sldChg>
      <pc:sldChg chg="addSp delSp modSp mod">
        <pc:chgData name="Valentin  OUEDRAOGO" userId="da7eb148-2eed-4def-b7eb-bc55fd61c358" providerId="ADAL" clId="{3B2FBDF7-483B-4C18-BD61-0D331F950747}" dt="2023-12-12T12:30:43.068" v="9097" actId="20577"/>
        <pc:sldMkLst>
          <pc:docMk/>
          <pc:sldMk cId="1280087200" sldId="334"/>
        </pc:sldMkLst>
        <pc:spChg chg="mod">
          <ac:chgData name="Valentin  OUEDRAOGO" userId="da7eb148-2eed-4def-b7eb-bc55fd61c358" providerId="ADAL" clId="{3B2FBDF7-483B-4C18-BD61-0D331F950747}" dt="2023-12-12T12:30:43.068" v="9097" actId="20577"/>
          <ac:spMkLst>
            <pc:docMk/>
            <pc:sldMk cId="1280087200" sldId="334"/>
            <ac:spMk id="2" creationId="{91B133B9-67BF-AD1C-580E-2704D4896D7C}"/>
          </ac:spMkLst>
        </pc:spChg>
        <pc:spChg chg="mod">
          <ac:chgData name="Valentin  OUEDRAOGO" userId="da7eb148-2eed-4def-b7eb-bc55fd61c358" providerId="ADAL" clId="{3B2FBDF7-483B-4C18-BD61-0D331F950747}" dt="2023-10-30T16:38:11.261" v="591"/>
          <ac:spMkLst>
            <pc:docMk/>
            <pc:sldMk cId="1280087200" sldId="334"/>
            <ac:spMk id="3" creationId="{9465091D-7D2A-8FB3-3BFB-F7BA8AE9923F}"/>
          </ac:spMkLst>
        </pc:spChg>
        <pc:spChg chg="mod">
          <ac:chgData name="Valentin  OUEDRAOGO" userId="da7eb148-2eed-4def-b7eb-bc55fd61c358" providerId="ADAL" clId="{3B2FBDF7-483B-4C18-BD61-0D331F950747}" dt="2023-12-08T21:15:48.740" v="4014" actId="1076"/>
          <ac:spMkLst>
            <pc:docMk/>
            <pc:sldMk cId="1280087200" sldId="334"/>
            <ac:spMk id="4" creationId="{F61CD0AA-FC81-7B81-8600-B25E953EF545}"/>
          </ac:spMkLst>
        </pc:spChg>
        <pc:spChg chg="mod">
          <ac:chgData name="Valentin  OUEDRAOGO" userId="da7eb148-2eed-4def-b7eb-bc55fd61c358" providerId="ADAL" clId="{3B2FBDF7-483B-4C18-BD61-0D331F950747}" dt="2023-12-12T02:36:45.632" v="7833" actId="20577"/>
          <ac:spMkLst>
            <pc:docMk/>
            <pc:sldMk cId="1280087200" sldId="334"/>
            <ac:spMk id="6" creationId="{5A3E8045-DBC5-8B58-4F3C-129EC754F429}"/>
          </ac:spMkLst>
        </pc:spChg>
        <pc:spChg chg="mod">
          <ac:chgData name="Valentin  OUEDRAOGO" userId="da7eb148-2eed-4def-b7eb-bc55fd61c358" providerId="ADAL" clId="{3B2FBDF7-483B-4C18-BD61-0D331F950747}" dt="2023-12-12T02:58:07.961" v="8019" actId="1076"/>
          <ac:spMkLst>
            <pc:docMk/>
            <pc:sldMk cId="1280087200" sldId="334"/>
            <ac:spMk id="21" creationId="{3F02657C-4091-A961-0CD1-E0F6C5112E3F}"/>
          </ac:spMkLst>
        </pc:spChg>
        <pc:picChg chg="del">
          <ac:chgData name="Valentin  OUEDRAOGO" userId="da7eb148-2eed-4def-b7eb-bc55fd61c358" providerId="ADAL" clId="{3B2FBDF7-483B-4C18-BD61-0D331F950747}" dt="2023-09-18T15:46:28.116" v="0" actId="478"/>
          <ac:picMkLst>
            <pc:docMk/>
            <pc:sldMk cId="1280087200" sldId="334"/>
            <ac:picMk id="7" creationId="{2A7DC307-D7AE-55B3-239F-2B982FDD0A35}"/>
          </ac:picMkLst>
        </pc:picChg>
        <pc:picChg chg="add mod modCrop">
          <ac:chgData name="Valentin  OUEDRAOGO" userId="da7eb148-2eed-4def-b7eb-bc55fd61c358" providerId="ADAL" clId="{3B2FBDF7-483B-4C18-BD61-0D331F950747}" dt="2023-12-08T20:13:45.710" v="3231" actId="1038"/>
          <ac:picMkLst>
            <pc:docMk/>
            <pc:sldMk cId="1280087200" sldId="334"/>
            <ac:picMk id="8" creationId="{96E045EA-3E32-58AD-F717-376E60B5E5DB}"/>
          </ac:picMkLst>
        </pc:picChg>
      </pc:sldChg>
      <pc:sldChg chg="modSp mod modAnim modNotes">
        <pc:chgData name="Valentin  OUEDRAOGO" userId="da7eb148-2eed-4def-b7eb-bc55fd61c358" providerId="ADAL" clId="{3B2FBDF7-483B-4C18-BD61-0D331F950747}" dt="2023-12-12T14:39:05.661" v="9353"/>
        <pc:sldMkLst>
          <pc:docMk/>
          <pc:sldMk cId="2238404573" sldId="337"/>
        </pc:sldMkLst>
        <pc:spChg chg="mod">
          <ac:chgData name="Valentin  OUEDRAOGO" userId="da7eb148-2eed-4def-b7eb-bc55fd61c358" providerId="ADAL" clId="{3B2FBDF7-483B-4C18-BD61-0D331F950747}" dt="2023-10-30T16:38:11.261" v="591"/>
          <ac:spMkLst>
            <pc:docMk/>
            <pc:sldMk cId="2238404573" sldId="337"/>
            <ac:spMk id="2" creationId="{BB271F17-F4D4-9051-99E5-976A45FACFF9}"/>
          </ac:spMkLst>
        </pc:spChg>
        <pc:spChg chg="mod">
          <ac:chgData name="Valentin  OUEDRAOGO" userId="da7eb148-2eed-4def-b7eb-bc55fd61c358" providerId="ADAL" clId="{3B2FBDF7-483B-4C18-BD61-0D331F950747}" dt="2023-12-12T02:52:12.982" v="7917" actId="1076"/>
          <ac:spMkLst>
            <pc:docMk/>
            <pc:sldMk cId="2238404573" sldId="337"/>
            <ac:spMk id="3" creationId="{EB11B27E-6F62-4208-44ED-6295819C0E02}"/>
          </ac:spMkLst>
        </pc:spChg>
        <pc:spChg chg="mod">
          <ac:chgData name="Valentin  OUEDRAOGO" userId="da7eb148-2eed-4def-b7eb-bc55fd61c358" providerId="ADAL" clId="{3B2FBDF7-483B-4C18-BD61-0D331F950747}" dt="2023-10-31T19:08:10.851" v="702" actId="14100"/>
          <ac:spMkLst>
            <pc:docMk/>
            <pc:sldMk cId="2238404573" sldId="337"/>
            <ac:spMk id="4" creationId="{8EAF8C28-D2F7-EB82-2E70-D2F5BE221B63}"/>
          </ac:spMkLst>
        </pc:spChg>
        <pc:spChg chg="mod">
          <ac:chgData name="Valentin  OUEDRAOGO" userId="da7eb148-2eed-4def-b7eb-bc55fd61c358" providerId="ADAL" clId="{3B2FBDF7-483B-4C18-BD61-0D331F950747}" dt="2023-12-10T16:07:18.384" v="6707" actId="1035"/>
          <ac:spMkLst>
            <pc:docMk/>
            <pc:sldMk cId="2238404573" sldId="337"/>
            <ac:spMk id="5" creationId="{A648E227-3F33-0CD1-24F6-93789B581A7E}"/>
          </ac:spMkLst>
        </pc:spChg>
        <pc:spChg chg="mod">
          <ac:chgData name="Valentin  OUEDRAOGO" userId="da7eb148-2eed-4def-b7eb-bc55fd61c358" providerId="ADAL" clId="{3B2FBDF7-483B-4C18-BD61-0D331F950747}" dt="2023-10-30T16:38:11.261" v="591"/>
          <ac:spMkLst>
            <pc:docMk/>
            <pc:sldMk cId="2238404573" sldId="337"/>
            <ac:spMk id="10" creationId="{A9E8B668-CD2F-72BB-7C1C-C11BC951DD48}"/>
          </ac:spMkLst>
        </pc:spChg>
        <pc:spChg chg="mod">
          <ac:chgData name="Valentin  OUEDRAOGO" userId="da7eb148-2eed-4def-b7eb-bc55fd61c358" providerId="ADAL" clId="{3B2FBDF7-483B-4C18-BD61-0D331F950747}" dt="2023-12-10T16:07:24.712" v="6708" actId="1037"/>
          <ac:spMkLst>
            <pc:docMk/>
            <pc:sldMk cId="2238404573" sldId="337"/>
            <ac:spMk id="11" creationId="{BB0E93DD-632B-4450-7522-932165223338}"/>
          </ac:spMkLst>
        </pc:spChg>
        <pc:grpChg chg="mod">
          <ac:chgData name="Valentin  OUEDRAOGO" userId="da7eb148-2eed-4def-b7eb-bc55fd61c358" providerId="ADAL" clId="{3B2FBDF7-483B-4C18-BD61-0D331F950747}" dt="2023-10-30T16:38:11.261" v="591"/>
          <ac:grpSpMkLst>
            <pc:docMk/>
            <pc:sldMk cId="2238404573" sldId="337"/>
            <ac:grpSpMk id="12" creationId="{235C2787-991C-1B15-13C0-62FCF97FDDB8}"/>
          </ac:grpSpMkLst>
        </pc:grpChg>
        <pc:grpChg chg="mod">
          <ac:chgData name="Valentin  OUEDRAOGO" userId="da7eb148-2eed-4def-b7eb-bc55fd61c358" providerId="ADAL" clId="{3B2FBDF7-483B-4C18-BD61-0D331F950747}" dt="2023-10-30T16:38:11.261" v="591"/>
          <ac:grpSpMkLst>
            <pc:docMk/>
            <pc:sldMk cId="2238404573" sldId="337"/>
            <ac:grpSpMk id="18" creationId="{49A6741A-9CB0-639D-4F53-30B5ECF8E41C}"/>
          </ac:grpSpMkLst>
        </pc:grpChg>
        <pc:picChg chg="mod">
          <ac:chgData name="Valentin  OUEDRAOGO" userId="da7eb148-2eed-4def-b7eb-bc55fd61c358" providerId="ADAL" clId="{3B2FBDF7-483B-4C18-BD61-0D331F950747}" dt="2023-10-30T16:38:11.261" v="591"/>
          <ac:picMkLst>
            <pc:docMk/>
            <pc:sldMk cId="2238404573" sldId="337"/>
            <ac:picMk id="6" creationId="{9D06B3E3-0ED4-8D4D-4435-F89D60EA5E1F}"/>
          </ac:picMkLst>
        </pc:picChg>
        <pc:picChg chg="mod">
          <ac:chgData name="Valentin  OUEDRAOGO" userId="da7eb148-2eed-4def-b7eb-bc55fd61c358" providerId="ADAL" clId="{3B2FBDF7-483B-4C18-BD61-0D331F950747}" dt="2023-10-30T16:38:11.261" v="591"/>
          <ac:picMkLst>
            <pc:docMk/>
            <pc:sldMk cId="2238404573" sldId="337"/>
            <ac:picMk id="13" creationId="{96D1354A-FE59-6150-61A3-184163C444FC}"/>
          </ac:picMkLst>
        </pc:picChg>
        <pc:picChg chg="mod">
          <ac:chgData name="Valentin  OUEDRAOGO" userId="da7eb148-2eed-4def-b7eb-bc55fd61c358" providerId="ADAL" clId="{3B2FBDF7-483B-4C18-BD61-0D331F950747}" dt="2023-10-30T16:38:11.261" v="591"/>
          <ac:picMkLst>
            <pc:docMk/>
            <pc:sldMk cId="2238404573" sldId="337"/>
            <ac:picMk id="14" creationId="{EBEE75EB-7936-9E4C-50EF-1279CEC7AEDF}"/>
          </ac:picMkLst>
        </pc:picChg>
        <pc:picChg chg="mod">
          <ac:chgData name="Valentin  OUEDRAOGO" userId="da7eb148-2eed-4def-b7eb-bc55fd61c358" providerId="ADAL" clId="{3B2FBDF7-483B-4C18-BD61-0D331F950747}" dt="2023-10-30T16:38:11.261" v="591"/>
          <ac:picMkLst>
            <pc:docMk/>
            <pc:sldMk cId="2238404573" sldId="337"/>
            <ac:picMk id="17" creationId="{1287AC80-AAB8-0FFE-D342-2694725BCDC4}"/>
          </ac:picMkLst>
        </pc:picChg>
        <pc:cxnChg chg="mod">
          <ac:chgData name="Valentin  OUEDRAOGO" userId="da7eb148-2eed-4def-b7eb-bc55fd61c358" providerId="ADAL" clId="{3B2FBDF7-483B-4C18-BD61-0D331F950747}" dt="2023-10-30T16:38:11.261" v="591"/>
          <ac:cxnSpMkLst>
            <pc:docMk/>
            <pc:sldMk cId="2238404573" sldId="337"/>
            <ac:cxnSpMk id="8" creationId="{79B3AF3B-F0D9-DFD2-E5B8-BB4193BB5417}"/>
          </ac:cxnSpMkLst>
        </pc:cxnChg>
      </pc:sldChg>
      <pc:sldChg chg="addSp delSp modSp mod modNotes">
        <pc:chgData name="Valentin  OUEDRAOGO" userId="da7eb148-2eed-4def-b7eb-bc55fd61c358" providerId="ADAL" clId="{3B2FBDF7-483B-4C18-BD61-0D331F950747}" dt="2023-12-12T12:54:31.135" v="9155" actId="20577"/>
        <pc:sldMkLst>
          <pc:docMk/>
          <pc:sldMk cId="2839246419" sldId="338"/>
        </pc:sldMkLst>
        <pc:spChg chg="mod">
          <ac:chgData name="Valentin  OUEDRAOGO" userId="da7eb148-2eed-4def-b7eb-bc55fd61c358" providerId="ADAL" clId="{3B2FBDF7-483B-4C18-BD61-0D331F950747}" dt="2023-12-08T21:49:31.030" v="4149" actId="1076"/>
          <ac:spMkLst>
            <pc:docMk/>
            <pc:sldMk cId="2839246419" sldId="338"/>
            <ac:spMk id="2" creationId="{D9FF5359-0A6C-355B-C0B1-A9B02C360340}"/>
          </ac:spMkLst>
        </pc:spChg>
        <pc:spChg chg="mod">
          <ac:chgData name="Valentin  OUEDRAOGO" userId="da7eb148-2eed-4def-b7eb-bc55fd61c358" providerId="ADAL" clId="{3B2FBDF7-483B-4C18-BD61-0D331F950747}" dt="2023-12-12T12:54:31.135" v="9155" actId="20577"/>
          <ac:spMkLst>
            <pc:docMk/>
            <pc:sldMk cId="2839246419" sldId="338"/>
            <ac:spMk id="3" creationId="{DC43AFDF-BAB2-721D-0EC5-40619D53E729}"/>
          </ac:spMkLst>
        </pc:spChg>
        <pc:spChg chg="add del mod">
          <ac:chgData name="Valentin  OUEDRAOGO" userId="da7eb148-2eed-4def-b7eb-bc55fd61c358" providerId="ADAL" clId="{3B2FBDF7-483B-4C18-BD61-0D331F950747}" dt="2023-12-12T02:38:04.383" v="7852" actId="478"/>
          <ac:spMkLst>
            <pc:docMk/>
            <pc:sldMk cId="2839246419" sldId="338"/>
            <ac:spMk id="4" creationId="{50DB1F29-84C9-0475-CA0E-5A78DD9FE4E7}"/>
          </ac:spMkLst>
        </pc:spChg>
        <pc:spChg chg="mod">
          <ac:chgData name="Valentin  OUEDRAOGO" userId="da7eb148-2eed-4def-b7eb-bc55fd61c358" providerId="ADAL" clId="{3B2FBDF7-483B-4C18-BD61-0D331F950747}" dt="2023-10-30T16:38:11.261" v="591"/>
          <ac:spMkLst>
            <pc:docMk/>
            <pc:sldMk cId="2839246419" sldId="338"/>
            <ac:spMk id="5" creationId="{7C80E93F-2DCC-A7AD-480E-2C817F278B8E}"/>
          </ac:spMkLst>
        </pc:spChg>
        <pc:spChg chg="del mod">
          <ac:chgData name="Valentin  OUEDRAOGO" userId="da7eb148-2eed-4def-b7eb-bc55fd61c358" providerId="ADAL" clId="{3B2FBDF7-483B-4C18-BD61-0D331F950747}" dt="2023-12-10T13:03:02.605" v="5500" actId="478"/>
          <ac:spMkLst>
            <pc:docMk/>
            <pc:sldMk cId="2839246419" sldId="338"/>
            <ac:spMk id="6" creationId="{353DDC87-0C63-9F54-E6D9-D6880F8206DF}"/>
          </ac:spMkLst>
        </pc:spChg>
        <pc:spChg chg="add del mod">
          <ac:chgData name="Valentin  OUEDRAOGO" userId="da7eb148-2eed-4def-b7eb-bc55fd61c358" providerId="ADAL" clId="{3B2FBDF7-483B-4C18-BD61-0D331F950747}" dt="2023-12-12T02:58:29.031" v="8024" actId="478"/>
          <ac:spMkLst>
            <pc:docMk/>
            <pc:sldMk cId="2839246419" sldId="338"/>
            <ac:spMk id="6" creationId="{B17BDF96-5F91-A956-223E-737F2042EBCB}"/>
          </ac:spMkLst>
        </pc:spChg>
        <pc:spChg chg="mod">
          <ac:chgData name="Valentin  OUEDRAOGO" userId="da7eb148-2eed-4def-b7eb-bc55fd61c358" providerId="ADAL" clId="{3B2FBDF7-483B-4C18-BD61-0D331F950747}" dt="2023-12-08T21:02:33.951" v="3947" actId="20577"/>
          <ac:spMkLst>
            <pc:docMk/>
            <pc:sldMk cId="2839246419" sldId="338"/>
            <ac:spMk id="7" creationId="{403BEED7-B569-963B-7C41-7F85E7D03452}"/>
          </ac:spMkLst>
        </pc:spChg>
        <pc:spChg chg="add mod">
          <ac:chgData name="Valentin  OUEDRAOGO" userId="da7eb148-2eed-4def-b7eb-bc55fd61c358" providerId="ADAL" clId="{3B2FBDF7-483B-4C18-BD61-0D331F950747}" dt="2023-12-10T13:02:12.958" v="5482" actId="14100"/>
          <ac:spMkLst>
            <pc:docMk/>
            <pc:sldMk cId="2839246419" sldId="338"/>
            <ac:spMk id="8" creationId="{ABDD768D-1F96-A122-CDCF-46F1B25145DE}"/>
          </ac:spMkLst>
        </pc:spChg>
        <pc:spChg chg="add mod">
          <ac:chgData name="Valentin  OUEDRAOGO" userId="da7eb148-2eed-4def-b7eb-bc55fd61c358" providerId="ADAL" clId="{3B2FBDF7-483B-4C18-BD61-0D331F950747}" dt="2023-12-12T02:58:33.100" v="8027" actId="20577"/>
          <ac:spMkLst>
            <pc:docMk/>
            <pc:sldMk cId="2839246419" sldId="338"/>
            <ac:spMk id="9" creationId="{C3BD9918-FD9D-1D97-9246-918A3EFF1530}"/>
          </ac:spMkLst>
        </pc:spChg>
        <pc:grpChg chg="add mod">
          <ac:chgData name="Valentin  OUEDRAOGO" userId="da7eb148-2eed-4def-b7eb-bc55fd61c358" providerId="ADAL" clId="{3B2FBDF7-483B-4C18-BD61-0D331F950747}" dt="2023-12-08T21:02:13.570" v="3944" actId="1035"/>
          <ac:grpSpMkLst>
            <pc:docMk/>
            <pc:sldMk cId="2839246419" sldId="338"/>
            <ac:grpSpMk id="10" creationId="{DE37C672-D78F-BC06-A26B-CFBF01F32C93}"/>
          </ac:grpSpMkLst>
        </pc:grpChg>
        <pc:graphicFrameChg chg="del">
          <ac:chgData name="Valentin  OUEDRAOGO" userId="da7eb148-2eed-4def-b7eb-bc55fd61c358" providerId="ADAL" clId="{3B2FBDF7-483B-4C18-BD61-0D331F950747}" dt="2023-09-18T15:53:37.958" v="43" actId="478"/>
          <ac:graphicFrameMkLst>
            <pc:docMk/>
            <pc:sldMk cId="2839246419" sldId="338"/>
            <ac:graphicFrameMk id="4" creationId="{30A8994F-211D-43A4-B1AB-410F9D2A335A}"/>
          </ac:graphicFrameMkLst>
        </pc:graphicFrameChg>
        <pc:picChg chg="add del mod">
          <ac:chgData name="Valentin  OUEDRAOGO" userId="da7eb148-2eed-4def-b7eb-bc55fd61c358" providerId="ADAL" clId="{3B2FBDF7-483B-4C18-BD61-0D331F950747}" dt="2023-09-18T15:52:14.918" v="37" actId="478"/>
          <ac:picMkLst>
            <pc:docMk/>
            <pc:sldMk cId="2839246419" sldId="338"/>
            <ac:picMk id="9" creationId="{F7DF317A-A0EB-4E85-BFA3-B03DD8C22B1C}"/>
          </ac:picMkLst>
        </pc:picChg>
        <pc:picChg chg="mod">
          <ac:chgData name="Valentin  OUEDRAOGO" userId="da7eb148-2eed-4def-b7eb-bc55fd61c358" providerId="ADAL" clId="{3B2FBDF7-483B-4C18-BD61-0D331F950747}" dt="2023-10-30T16:38:11.261" v="591"/>
          <ac:picMkLst>
            <pc:docMk/>
            <pc:sldMk cId="2839246419" sldId="338"/>
            <ac:picMk id="11" creationId="{FD8F1C17-6E79-6DB2-46D9-DBD8D879880F}"/>
          </ac:picMkLst>
        </pc:picChg>
        <pc:picChg chg="mod">
          <ac:chgData name="Valentin  OUEDRAOGO" userId="da7eb148-2eed-4def-b7eb-bc55fd61c358" providerId="ADAL" clId="{3B2FBDF7-483B-4C18-BD61-0D331F950747}" dt="2023-10-30T16:38:11.261" v="591"/>
          <ac:picMkLst>
            <pc:docMk/>
            <pc:sldMk cId="2839246419" sldId="338"/>
            <ac:picMk id="12" creationId="{7B33CF82-FFBA-1343-6718-DFEA1A92A200}"/>
          </ac:picMkLst>
        </pc:picChg>
      </pc:sldChg>
      <pc:sldChg chg="addSp delSp modSp mod">
        <pc:chgData name="Valentin  OUEDRAOGO" userId="da7eb148-2eed-4def-b7eb-bc55fd61c358" providerId="ADAL" clId="{3B2FBDF7-483B-4C18-BD61-0D331F950747}" dt="2023-12-12T03:00:56.549" v="8063" actId="20577"/>
        <pc:sldMkLst>
          <pc:docMk/>
          <pc:sldMk cId="2732205443" sldId="341"/>
        </pc:sldMkLst>
        <pc:spChg chg="mod">
          <ac:chgData name="Valentin  OUEDRAOGO" userId="da7eb148-2eed-4def-b7eb-bc55fd61c358" providerId="ADAL" clId="{3B2FBDF7-483B-4C18-BD61-0D331F950747}" dt="2023-12-10T13:08:27.667" v="5544" actId="1076"/>
          <ac:spMkLst>
            <pc:docMk/>
            <pc:sldMk cId="2732205443" sldId="341"/>
            <ac:spMk id="2" creationId="{C1D06C00-5243-C2F8-2B23-14C4072CCCE2}"/>
          </ac:spMkLst>
        </pc:spChg>
        <pc:spChg chg="del mod">
          <ac:chgData name="Valentin  OUEDRAOGO" userId="da7eb148-2eed-4def-b7eb-bc55fd61c358" providerId="ADAL" clId="{3B2FBDF7-483B-4C18-BD61-0D331F950747}" dt="2023-12-10T13:04:50.534" v="5524" actId="478"/>
          <ac:spMkLst>
            <pc:docMk/>
            <pc:sldMk cId="2732205443" sldId="341"/>
            <ac:spMk id="3" creationId="{637BF537-178F-EEF5-5565-0B4B2EE3C966}"/>
          </ac:spMkLst>
        </pc:spChg>
        <pc:spChg chg="add del mod">
          <ac:chgData name="Valentin  OUEDRAOGO" userId="da7eb148-2eed-4def-b7eb-bc55fd61c358" providerId="ADAL" clId="{3B2FBDF7-483B-4C18-BD61-0D331F950747}" dt="2023-12-12T03:00:52.396" v="8060" actId="478"/>
          <ac:spMkLst>
            <pc:docMk/>
            <pc:sldMk cId="2732205443" sldId="341"/>
            <ac:spMk id="3" creationId="{C853CCC5-20C2-14F8-22C8-2EF67088969E}"/>
          </ac:spMkLst>
        </pc:spChg>
        <pc:spChg chg="mod">
          <ac:chgData name="Valentin  OUEDRAOGO" userId="da7eb148-2eed-4def-b7eb-bc55fd61c358" providerId="ADAL" clId="{3B2FBDF7-483B-4C18-BD61-0D331F950747}" dt="2023-12-10T13:04:55.030" v="5526" actId="1036"/>
          <ac:spMkLst>
            <pc:docMk/>
            <pc:sldMk cId="2732205443" sldId="341"/>
            <ac:spMk id="4" creationId="{23C28A69-1279-2DDA-C503-16372737819A}"/>
          </ac:spMkLst>
        </pc:spChg>
        <pc:spChg chg="mod">
          <ac:chgData name="Valentin  OUEDRAOGO" userId="da7eb148-2eed-4def-b7eb-bc55fd61c358" providerId="ADAL" clId="{3B2FBDF7-483B-4C18-BD61-0D331F950747}" dt="2023-12-11T11:06:49.418" v="6753" actId="1036"/>
          <ac:spMkLst>
            <pc:docMk/>
            <pc:sldMk cId="2732205443" sldId="341"/>
            <ac:spMk id="6" creationId="{36F59EA0-F88F-BE19-D763-8F4F2A4A5193}"/>
          </ac:spMkLst>
        </pc:spChg>
        <pc:spChg chg="mod">
          <ac:chgData name="Valentin  OUEDRAOGO" userId="da7eb148-2eed-4def-b7eb-bc55fd61c358" providerId="ADAL" clId="{3B2FBDF7-483B-4C18-BD61-0D331F950747}" dt="2023-12-10T13:42:36.549" v="5663" actId="1035"/>
          <ac:spMkLst>
            <pc:docMk/>
            <pc:sldMk cId="2732205443" sldId="341"/>
            <ac:spMk id="7" creationId="{94EC8312-0D1B-9A05-CC8F-2585DF771806}"/>
          </ac:spMkLst>
        </pc:spChg>
        <pc:spChg chg="add del mod">
          <ac:chgData name="Valentin  OUEDRAOGO" userId="da7eb148-2eed-4def-b7eb-bc55fd61c358" providerId="ADAL" clId="{3B2FBDF7-483B-4C18-BD61-0D331F950747}" dt="2023-12-12T02:39:11.639" v="7874" actId="478"/>
          <ac:spMkLst>
            <pc:docMk/>
            <pc:sldMk cId="2732205443" sldId="341"/>
            <ac:spMk id="8" creationId="{1D6D5B2C-7927-D9D1-AA10-19F7E4B8BD73}"/>
          </ac:spMkLst>
        </pc:spChg>
        <pc:spChg chg="add mod">
          <ac:chgData name="Valentin  OUEDRAOGO" userId="da7eb148-2eed-4def-b7eb-bc55fd61c358" providerId="ADAL" clId="{3B2FBDF7-483B-4C18-BD61-0D331F950747}" dt="2023-12-12T03:00:56.549" v="8063" actId="20577"/>
          <ac:spMkLst>
            <pc:docMk/>
            <pc:sldMk cId="2732205443" sldId="341"/>
            <ac:spMk id="9" creationId="{D887E859-942E-0F33-ADEF-4BDA8300EC01}"/>
          </ac:spMkLst>
        </pc:spChg>
        <pc:graphicFrameChg chg="mod">
          <ac:chgData name="Valentin  OUEDRAOGO" userId="da7eb148-2eed-4def-b7eb-bc55fd61c358" providerId="ADAL" clId="{3B2FBDF7-483B-4C18-BD61-0D331F950747}" dt="2023-12-10T13:42:32.102" v="5660" actId="1036"/>
          <ac:graphicFrameMkLst>
            <pc:docMk/>
            <pc:sldMk cId="2732205443" sldId="341"/>
            <ac:graphicFrameMk id="5" creationId="{0487B64B-9D14-5950-EE36-8BA053F040DF}"/>
          </ac:graphicFrameMkLst>
        </pc:graphicFrameChg>
      </pc:sldChg>
      <pc:sldChg chg="addSp delSp modSp mod modAnim modNotes">
        <pc:chgData name="Valentin  OUEDRAOGO" userId="da7eb148-2eed-4def-b7eb-bc55fd61c358" providerId="ADAL" clId="{3B2FBDF7-483B-4C18-BD61-0D331F950747}" dt="2023-12-12T14:39:15.038" v="9354"/>
        <pc:sldMkLst>
          <pc:docMk/>
          <pc:sldMk cId="653961980" sldId="343"/>
        </pc:sldMkLst>
        <pc:spChg chg="mod">
          <ac:chgData name="Valentin  OUEDRAOGO" userId="da7eb148-2eed-4def-b7eb-bc55fd61c358" providerId="ADAL" clId="{3B2FBDF7-483B-4C18-BD61-0D331F950747}" dt="2023-10-30T16:38:11.261" v="591"/>
          <ac:spMkLst>
            <pc:docMk/>
            <pc:sldMk cId="653961980" sldId="343"/>
            <ac:spMk id="2" creationId="{A2503D83-EFFC-7C42-AD12-CFDBEFA106E5}"/>
          </ac:spMkLst>
        </pc:spChg>
        <pc:spChg chg="mod">
          <ac:chgData name="Valentin  OUEDRAOGO" userId="da7eb148-2eed-4def-b7eb-bc55fd61c358" providerId="ADAL" clId="{3B2FBDF7-483B-4C18-BD61-0D331F950747}" dt="2023-10-30T16:38:11.261" v="591"/>
          <ac:spMkLst>
            <pc:docMk/>
            <pc:sldMk cId="653961980" sldId="343"/>
            <ac:spMk id="4" creationId="{E88C8004-F772-09EE-E8AA-F7E30DF08FA1}"/>
          </ac:spMkLst>
        </pc:spChg>
        <pc:spChg chg="mod">
          <ac:chgData name="Valentin  OUEDRAOGO" userId="da7eb148-2eed-4def-b7eb-bc55fd61c358" providerId="ADAL" clId="{3B2FBDF7-483B-4C18-BD61-0D331F950747}" dt="2023-10-31T19:22:10.457" v="941" actId="1076"/>
          <ac:spMkLst>
            <pc:docMk/>
            <pc:sldMk cId="653961980" sldId="343"/>
            <ac:spMk id="5" creationId="{1F766CF9-0C29-D915-A970-DB88EDCA2BB6}"/>
          </ac:spMkLst>
        </pc:spChg>
        <pc:spChg chg="mod">
          <ac:chgData name="Valentin  OUEDRAOGO" userId="da7eb148-2eed-4def-b7eb-bc55fd61c358" providerId="ADAL" clId="{3B2FBDF7-483B-4C18-BD61-0D331F950747}" dt="2023-10-31T19:11:45.322" v="781" actId="5793"/>
          <ac:spMkLst>
            <pc:docMk/>
            <pc:sldMk cId="653961980" sldId="343"/>
            <ac:spMk id="6" creationId="{FBFB22BD-E2FD-AE2D-9DC4-BB5A6D010348}"/>
          </ac:spMkLst>
        </pc:spChg>
        <pc:spChg chg="add mod">
          <ac:chgData name="Valentin  OUEDRAOGO" userId="da7eb148-2eed-4def-b7eb-bc55fd61c358" providerId="ADAL" clId="{3B2FBDF7-483B-4C18-BD61-0D331F950747}" dt="2023-10-31T19:10:30.852" v="779" actId="14100"/>
          <ac:spMkLst>
            <pc:docMk/>
            <pc:sldMk cId="653961980" sldId="343"/>
            <ac:spMk id="7" creationId="{E4C9D8B4-2464-BC4A-3B02-EE46335C11D8}"/>
          </ac:spMkLst>
        </pc:spChg>
        <pc:spChg chg="del mod">
          <ac:chgData name="Valentin  OUEDRAOGO" userId="da7eb148-2eed-4def-b7eb-bc55fd61c358" providerId="ADAL" clId="{3B2FBDF7-483B-4C18-BD61-0D331F950747}" dt="2023-12-12T02:52:20.795" v="7918" actId="478"/>
          <ac:spMkLst>
            <pc:docMk/>
            <pc:sldMk cId="653961980" sldId="343"/>
            <ac:spMk id="8" creationId="{BEFF0009-9DEE-315E-E891-A6239713BE0F}"/>
          </ac:spMkLst>
        </pc:spChg>
        <pc:spChg chg="add mod">
          <ac:chgData name="Valentin  OUEDRAOGO" userId="da7eb148-2eed-4def-b7eb-bc55fd61c358" providerId="ADAL" clId="{3B2FBDF7-483B-4C18-BD61-0D331F950747}" dt="2023-12-12T02:52:25.059" v="7921" actId="20577"/>
          <ac:spMkLst>
            <pc:docMk/>
            <pc:sldMk cId="653961980" sldId="343"/>
            <ac:spMk id="9" creationId="{98A72FE1-4D84-295F-CAF7-A8485D86F125}"/>
          </ac:spMkLst>
        </pc:spChg>
        <pc:spChg chg="del mod">
          <ac:chgData name="Valentin  OUEDRAOGO" userId="da7eb148-2eed-4def-b7eb-bc55fd61c358" providerId="ADAL" clId="{3B2FBDF7-483B-4C18-BD61-0D331F950747}" dt="2023-10-31T19:10:36.611" v="780" actId="478"/>
          <ac:spMkLst>
            <pc:docMk/>
            <pc:sldMk cId="653961980" sldId="343"/>
            <ac:spMk id="9" creationId="{DFA3F54B-B6FD-8BE2-A8EF-8598DFA3DE5B}"/>
          </ac:spMkLst>
        </pc:spChg>
        <pc:picChg chg="mod">
          <ac:chgData name="Valentin  OUEDRAOGO" userId="da7eb148-2eed-4def-b7eb-bc55fd61c358" providerId="ADAL" clId="{3B2FBDF7-483B-4C18-BD61-0D331F950747}" dt="2023-10-30T16:38:11.261" v="591"/>
          <ac:picMkLst>
            <pc:docMk/>
            <pc:sldMk cId="653961980" sldId="343"/>
            <ac:picMk id="3" creationId="{6E4D713E-111F-C718-07EA-8350DD788B02}"/>
          </ac:picMkLst>
        </pc:picChg>
      </pc:sldChg>
      <pc:sldChg chg="addSp delSp modSp del mod modAnim modNotes">
        <pc:chgData name="Valentin  OUEDRAOGO" userId="da7eb148-2eed-4def-b7eb-bc55fd61c358" providerId="ADAL" clId="{3B2FBDF7-483B-4C18-BD61-0D331F950747}" dt="2023-12-10T10:27:14.095" v="4441" actId="47"/>
        <pc:sldMkLst>
          <pc:docMk/>
          <pc:sldMk cId="3791107899" sldId="344"/>
        </pc:sldMkLst>
        <pc:spChg chg="mod">
          <ac:chgData name="Valentin  OUEDRAOGO" userId="da7eb148-2eed-4def-b7eb-bc55fd61c358" providerId="ADAL" clId="{3B2FBDF7-483B-4C18-BD61-0D331F950747}" dt="2023-10-30T16:38:11.261" v="591"/>
          <ac:spMkLst>
            <pc:docMk/>
            <pc:sldMk cId="3791107899" sldId="344"/>
            <ac:spMk id="2" creationId="{A2503D83-EFFC-7C42-AD12-CFDBEFA106E5}"/>
          </ac:spMkLst>
        </pc:spChg>
        <pc:spChg chg="mod">
          <ac:chgData name="Valentin  OUEDRAOGO" userId="da7eb148-2eed-4def-b7eb-bc55fd61c358" providerId="ADAL" clId="{3B2FBDF7-483B-4C18-BD61-0D331F950747}" dt="2023-10-30T16:38:11.261" v="591"/>
          <ac:spMkLst>
            <pc:docMk/>
            <pc:sldMk cId="3791107899" sldId="344"/>
            <ac:spMk id="4" creationId="{D5C63AEF-315B-A0C1-9809-695CDD911F4E}"/>
          </ac:spMkLst>
        </pc:spChg>
        <pc:spChg chg="mod">
          <ac:chgData name="Valentin  OUEDRAOGO" userId="da7eb148-2eed-4def-b7eb-bc55fd61c358" providerId="ADAL" clId="{3B2FBDF7-483B-4C18-BD61-0D331F950747}" dt="2023-12-10T09:47:13.075" v="4349" actId="20577"/>
          <ac:spMkLst>
            <pc:docMk/>
            <pc:sldMk cId="3791107899" sldId="344"/>
            <ac:spMk id="5" creationId="{0E7320DD-70D7-B8AE-D229-469CE8134311}"/>
          </ac:spMkLst>
        </pc:spChg>
        <pc:spChg chg="add mod">
          <ac:chgData name="Valentin  OUEDRAOGO" userId="da7eb148-2eed-4def-b7eb-bc55fd61c358" providerId="ADAL" clId="{3B2FBDF7-483B-4C18-BD61-0D331F950747}" dt="2023-10-31T19:19:30.600" v="939" actId="14100"/>
          <ac:spMkLst>
            <pc:docMk/>
            <pc:sldMk cId="3791107899" sldId="344"/>
            <ac:spMk id="6" creationId="{01462518-23C0-8ABC-9C5E-2AFBDAAEE3C9}"/>
          </ac:spMkLst>
        </pc:spChg>
        <pc:spChg chg="mod">
          <ac:chgData name="Valentin  OUEDRAOGO" userId="da7eb148-2eed-4def-b7eb-bc55fd61c358" providerId="ADAL" clId="{3B2FBDF7-483B-4C18-BD61-0D331F950747}" dt="2023-10-30T16:38:11.261" v="591"/>
          <ac:spMkLst>
            <pc:docMk/>
            <pc:sldMk cId="3791107899" sldId="344"/>
            <ac:spMk id="7" creationId="{0A6096BE-1E63-CB58-E298-CDC879DC8926}"/>
          </ac:spMkLst>
        </pc:spChg>
        <pc:spChg chg="mod topLvl">
          <ac:chgData name="Valentin  OUEDRAOGO" userId="da7eb148-2eed-4def-b7eb-bc55fd61c358" providerId="ADAL" clId="{3B2FBDF7-483B-4C18-BD61-0D331F950747}" dt="2023-10-31T19:14:38.691" v="841" actId="1076"/>
          <ac:spMkLst>
            <pc:docMk/>
            <pc:sldMk cId="3791107899" sldId="344"/>
            <ac:spMk id="8" creationId="{4FA58216-3201-6F9B-AC0C-40A4A210EE7D}"/>
          </ac:spMkLst>
        </pc:spChg>
        <pc:spChg chg="del mod">
          <ac:chgData name="Valentin  OUEDRAOGO" userId="da7eb148-2eed-4def-b7eb-bc55fd61c358" providerId="ADAL" clId="{3B2FBDF7-483B-4C18-BD61-0D331F950747}" dt="2023-10-31T19:13:15.368" v="837" actId="478"/>
          <ac:spMkLst>
            <pc:docMk/>
            <pc:sldMk cId="3791107899" sldId="344"/>
            <ac:spMk id="10" creationId="{688B6149-4D63-DDA3-FCD7-0323B369F4FC}"/>
          </ac:spMkLst>
        </pc:spChg>
        <pc:spChg chg="mod">
          <ac:chgData name="Valentin  OUEDRAOGO" userId="da7eb148-2eed-4def-b7eb-bc55fd61c358" providerId="ADAL" clId="{3B2FBDF7-483B-4C18-BD61-0D331F950747}" dt="2023-10-31T19:14:28.098" v="840" actId="1076"/>
          <ac:spMkLst>
            <pc:docMk/>
            <pc:sldMk cId="3791107899" sldId="344"/>
            <ac:spMk id="11" creationId="{BB977110-052A-14F2-E21D-B909FFD6CC73}"/>
          </ac:spMkLst>
        </pc:spChg>
        <pc:grpChg chg="del mod">
          <ac:chgData name="Valentin  OUEDRAOGO" userId="da7eb148-2eed-4def-b7eb-bc55fd61c358" providerId="ADAL" clId="{3B2FBDF7-483B-4C18-BD61-0D331F950747}" dt="2023-10-31T19:14:15.973" v="838" actId="478"/>
          <ac:grpSpMkLst>
            <pc:docMk/>
            <pc:sldMk cId="3791107899" sldId="344"/>
            <ac:grpSpMk id="15" creationId="{80D05AE4-D7B7-3209-EE3D-2BD823776DC6}"/>
          </ac:grpSpMkLst>
        </pc:grpChg>
        <pc:picChg chg="mod">
          <ac:chgData name="Valentin  OUEDRAOGO" userId="da7eb148-2eed-4def-b7eb-bc55fd61c358" providerId="ADAL" clId="{3B2FBDF7-483B-4C18-BD61-0D331F950747}" dt="2023-10-30T16:38:11.261" v="591"/>
          <ac:picMkLst>
            <pc:docMk/>
            <pc:sldMk cId="3791107899" sldId="344"/>
            <ac:picMk id="3" creationId="{6E4D713E-111F-C718-07EA-8350DD788B02}"/>
          </ac:picMkLst>
        </pc:picChg>
        <pc:cxnChg chg="del mod topLvl">
          <ac:chgData name="Valentin  OUEDRAOGO" userId="da7eb148-2eed-4def-b7eb-bc55fd61c358" providerId="ADAL" clId="{3B2FBDF7-483B-4C18-BD61-0D331F950747}" dt="2023-10-31T19:14:15.973" v="838" actId="478"/>
          <ac:cxnSpMkLst>
            <pc:docMk/>
            <pc:sldMk cId="3791107899" sldId="344"/>
            <ac:cxnSpMk id="9" creationId="{F3BE3B16-1E1F-0B7D-984E-C3599AB35A85}"/>
          </ac:cxnSpMkLst>
        </pc:cxnChg>
        <pc:cxnChg chg="del mod">
          <ac:chgData name="Valentin  OUEDRAOGO" userId="da7eb148-2eed-4def-b7eb-bc55fd61c358" providerId="ADAL" clId="{3B2FBDF7-483B-4C18-BD61-0D331F950747}" dt="2023-10-31T19:14:19.397" v="839" actId="478"/>
          <ac:cxnSpMkLst>
            <pc:docMk/>
            <pc:sldMk cId="3791107899" sldId="344"/>
            <ac:cxnSpMk id="12" creationId="{7C7245B6-4622-0FFE-82AB-4B1BBC4D570D}"/>
          </ac:cxnSpMkLst>
        </pc:cxnChg>
      </pc:sldChg>
      <pc:sldChg chg="modSp mod modNotes">
        <pc:chgData name="Valentin  OUEDRAOGO" userId="da7eb148-2eed-4def-b7eb-bc55fd61c358" providerId="ADAL" clId="{3B2FBDF7-483B-4C18-BD61-0D331F950747}" dt="2023-12-12T14:08:30.587" v="9329" actId="20577"/>
        <pc:sldMkLst>
          <pc:docMk/>
          <pc:sldMk cId="1873846222" sldId="345"/>
        </pc:sldMkLst>
        <pc:spChg chg="mod">
          <ac:chgData name="Valentin  OUEDRAOGO" userId="da7eb148-2eed-4def-b7eb-bc55fd61c358" providerId="ADAL" clId="{3B2FBDF7-483B-4C18-BD61-0D331F950747}" dt="2023-10-30T16:38:11.261" v="591"/>
          <ac:spMkLst>
            <pc:docMk/>
            <pc:sldMk cId="1873846222" sldId="345"/>
            <ac:spMk id="4" creationId="{4B8BADE7-2990-C10F-8EDC-39A0D51BACF7}"/>
          </ac:spMkLst>
        </pc:spChg>
        <pc:spChg chg="mod">
          <ac:chgData name="Valentin  OUEDRAOGO" userId="da7eb148-2eed-4def-b7eb-bc55fd61c358" providerId="ADAL" clId="{3B2FBDF7-483B-4C18-BD61-0D331F950747}" dt="2023-10-30T16:38:11.261" v="591"/>
          <ac:spMkLst>
            <pc:docMk/>
            <pc:sldMk cId="1873846222" sldId="345"/>
            <ac:spMk id="5" creationId="{1DE59831-25A5-4406-9CF7-4413B31B06BD}"/>
          </ac:spMkLst>
        </pc:spChg>
        <pc:spChg chg="mod">
          <ac:chgData name="Valentin  OUEDRAOGO" userId="da7eb148-2eed-4def-b7eb-bc55fd61c358" providerId="ADAL" clId="{3B2FBDF7-483B-4C18-BD61-0D331F950747}" dt="2023-12-08T19:23:12.373" v="2928" actId="20577"/>
          <ac:spMkLst>
            <pc:docMk/>
            <pc:sldMk cId="1873846222" sldId="345"/>
            <ac:spMk id="7" creationId="{495AAA01-E37C-1D8C-31F1-887BCC2FEC5A}"/>
          </ac:spMkLst>
        </pc:spChg>
        <pc:spChg chg="mod">
          <ac:chgData name="Valentin  OUEDRAOGO" userId="da7eb148-2eed-4def-b7eb-bc55fd61c358" providerId="ADAL" clId="{3B2FBDF7-483B-4C18-BD61-0D331F950747}" dt="2023-10-31T23:18:29.619" v="1419" actId="1036"/>
          <ac:spMkLst>
            <pc:docMk/>
            <pc:sldMk cId="1873846222" sldId="345"/>
            <ac:spMk id="8" creationId="{1946C62C-032F-45C9-1611-529DE05CFEE8}"/>
          </ac:spMkLst>
        </pc:spChg>
        <pc:spChg chg="mod">
          <ac:chgData name="Valentin  OUEDRAOGO" userId="da7eb148-2eed-4def-b7eb-bc55fd61c358" providerId="ADAL" clId="{3B2FBDF7-483B-4C18-BD61-0D331F950747}" dt="2023-12-12T14:08:30.587" v="9329" actId="20577"/>
          <ac:spMkLst>
            <pc:docMk/>
            <pc:sldMk cId="1873846222" sldId="345"/>
            <ac:spMk id="9" creationId="{EB935F8A-580D-1422-A2AA-DF575CECE82A}"/>
          </ac:spMkLst>
        </pc:spChg>
        <pc:spChg chg="mod">
          <ac:chgData name="Valentin  OUEDRAOGO" userId="da7eb148-2eed-4def-b7eb-bc55fd61c358" providerId="ADAL" clId="{3B2FBDF7-483B-4C18-BD61-0D331F950747}" dt="2023-12-04T12:00:20.443" v="1697" actId="14100"/>
          <ac:spMkLst>
            <pc:docMk/>
            <pc:sldMk cId="1873846222" sldId="345"/>
            <ac:spMk id="10" creationId="{DA0D29E1-0C7A-A88B-4529-79755D95FC1F}"/>
          </ac:spMkLst>
        </pc:spChg>
      </pc:sldChg>
      <pc:sldChg chg="modSp mod modNotes">
        <pc:chgData name="Valentin  OUEDRAOGO" userId="da7eb148-2eed-4def-b7eb-bc55fd61c358" providerId="ADAL" clId="{3B2FBDF7-483B-4C18-BD61-0D331F950747}" dt="2023-12-11T14:39:19.222" v="7641" actId="12"/>
        <pc:sldMkLst>
          <pc:docMk/>
          <pc:sldMk cId="2387878183" sldId="346"/>
        </pc:sldMkLst>
        <pc:spChg chg="mod">
          <ac:chgData name="Valentin  OUEDRAOGO" userId="da7eb148-2eed-4def-b7eb-bc55fd61c358" providerId="ADAL" clId="{3B2FBDF7-483B-4C18-BD61-0D331F950747}" dt="2023-10-30T16:38:11.261" v="591"/>
          <ac:spMkLst>
            <pc:docMk/>
            <pc:sldMk cId="2387878183" sldId="346"/>
            <ac:spMk id="2" creationId="{8B1CEF42-F4D8-B137-9243-A4EE7516BB37}"/>
          </ac:spMkLst>
        </pc:spChg>
        <pc:spChg chg="mod">
          <ac:chgData name="Valentin  OUEDRAOGO" userId="da7eb148-2eed-4def-b7eb-bc55fd61c358" providerId="ADAL" clId="{3B2FBDF7-483B-4C18-BD61-0D331F950747}" dt="2023-10-30T16:38:11.261" v="591"/>
          <ac:spMkLst>
            <pc:docMk/>
            <pc:sldMk cId="2387878183" sldId="346"/>
            <ac:spMk id="3" creationId="{A148AB3F-71CE-2F5B-FF2A-4B093C268E31}"/>
          </ac:spMkLst>
        </pc:spChg>
        <pc:spChg chg="mod">
          <ac:chgData name="Valentin  OUEDRAOGO" userId="da7eb148-2eed-4def-b7eb-bc55fd61c358" providerId="ADAL" clId="{3B2FBDF7-483B-4C18-BD61-0D331F950747}" dt="2023-12-11T14:39:19.222" v="7641" actId="12"/>
          <ac:spMkLst>
            <pc:docMk/>
            <pc:sldMk cId="2387878183" sldId="346"/>
            <ac:spMk id="5" creationId="{F5C76785-2566-9377-4BEA-1B4D90746C77}"/>
          </ac:spMkLst>
        </pc:spChg>
      </pc:sldChg>
      <pc:sldChg chg="addSp delSp modSp mod">
        <pc:chgData name="Valentin  OUEDRAOGO" userId="da7eb148-2eed-4def-b7eb-bc55fd61c358" providerId="ADAL" clId="{3B2FBDF7-483B-4C18-BD61-0D331F950747}" dt="2023-12-12T12:32:48.150" v="9132" actId="20577"/>
        <pc:sldMkLst>
          <pc:docMk/>
          <pc:sldMk cId="3088228946" sldId="350"/>
        </pc:sldMkLst>
        <pc:spChg chg="mod">
          <ac:chgData name="Valentin  OUEDRAOGO" userId="da7eb148-2eed-4def-b7eb-bc55fd61c358" providerId="ADAL" clId="{3B2FBDF7-483B-4C18-BD61-0D331F950747}" dt="2023-12-12T12:32:48.150" v="9132" actId="20577"/>
          <ac:spMkLst>
            <pc:docMk/>
            <pc:sldMk cId="3088228946" sldId="350"/>
            <ac:spMk id="2" creationId="{98405908-3BAC-D5C2-3210-757816541697}"/>
          </ac:spMkLst>
        </pc:spChg>
        <pc:spChg chg="mod">
          <ac:chgData name="Valentin  OUEDRAOGO" userId="da7eb148-2eed-4def-b7eb-bc55fd61c358" providerId="ADAL" clId="{3B2FBDF7-483B-4C18-BD61-0D331F950747}" dt="2023-12-10T15:35:50.057" v="6520" actId="1038"/>
          <ac:spMkLst>
            <pc:docMk/>
            <pc:sldMk cId="3088228946" sldId="350"/>
            <ac:spMk id="3" creationId="{32F5C42D-575F-6304-345F-57925FE1D759}"/>
          </ac:spMkLst>
        </pc:spChg>
        <pc:spChg chg="add del mod">
          <ac:chgData name="Valentin  OUEDRAOGO" userId="da7eb148-2eed-4def-b7eb-bc55fd61c358" providerId="ADAL" clId="{3B2FBDF7-483B-4C18-BD61-0D331F950747}" dt="2023-12-12T02:41:23.400" v="7902" actId="478"/>
          <ac:spMkLst>
            <pc:docMk/>
            <pc:sldMk cId="3088228946" sldId="350"/>
            <ac:spMk id="5" creationId="{8CAFF469-4554-4936-8BD6-BBEA040442F8}"/>
          </ac:spMkLst>
        </pc:spChg>
        <pc:spChg chg="add del mod">
          <ac:chgData name="Valentin  OUEDRAOGO" userId="da7eb148-2eed-4def-b7eb-bc55fd61c358" providerId="ADAL" clId="{3B2FBDF7-483B-4C18-BD61-0D331F950747}" dt="2023-12-12T03:02:53.243" v="8095" actId="478"/>
          <ac:spMkLst>
            <pc:docMk/>
            <pc:sldMk cId="3088228946" sldId="350"/>
            <ac:spMk id="6" creationId="{DFAFD05C-82C4-F81E-15A7-BCE243F505CB}"/>
          </ac:spMkLst>
        </pc:spChg>
        <pc:spChg chg="add mod">
          <ac:chgData name="Valentin  OUEDRAOGO" userId="da7eb148-2eed-4def-b7eb-bc55fd61c358" providerId="ADAL" clId="{3B2FBDF7-483B-4C18-BD61-0D331F950747}" dt="2023-12-12T03:02:58.161" v="8098" actId="20577"/>
          <ac:spMkLst>
            <pc:docMk/>
            <pc:sldMk cId="3088228946" sldId="350"/>
            <ac:spMk id="7" creationId="{98AE7A5B-AE00-B835-3984-2D24D5B21813}"/>
          </ac:spMkLst>
        </pc:spChg>
        <pc:spChg chg="del mod">
          <ac:chgData name="Valentin  OUEDRAOGO" userId="da7eb148-2eed-4def-b7eb-bc55fd61c358" providerId="ADAL" clId="{3B2FBDF7-483B-4C18-BD61-0D331F950747}" dt="2023-12-10T13:05:53.839" v="5539" actId="478"/>
          <ac:spMkLst>
            <pc:docMk/>
            <pc:sldMk cId="3088228946" sldId="350"/>
            <ac:spMk id="15" creationId="{48F1046F-408F-6729-B606-B3041698232A}"/>
          </ac:spMkLst>
        </pc:spChg>
        <pc:spChg chg="mod">
          <ac:chgData name="Valentin  OUEDRAOGO" userId="da7eb148-2eed-4def-b7eb-bc55fd61c358" providerId="ADAL" clId="{3B2FBDF7-483B-4C18-BD61-0D331F950747}" dt="2023-12-10T15:40:39.159" v="6601" actId="20577"/>
          <ac:spMkLst>
            <pc:docMk/>
            <pc:sldMk cId="3088228946" sldId="350"/>
            <ac:spMk id="19" creationId="{BA23C3AB-6205-2AE5-A23E-0F73C8AD83E9}"/>
          </ac:spMkLst>
        </pc:spChg>
        <pc:spChg chg="mod">
          <ac:chgData name="Valentin  OUEDRAOGO" userId="da7eb148-2eed-4def-b7eb-bc55fd61c358" providerId="ADAL" clId="{3B2FBDF7-483B-4C18-BD61-0D331F950747}" dt="2023-10-30T16:38:11.261" v="591"/>
          <ac:spMkLst>
            <pc:docMk/>
            <pc:sldMk cId="3088228946" sldId="350"/>
            <ac:spMk id="22" creationId="{5EB999BE-20DA-0759-D095-329218A662C8}"/>
          </ac:spMkLst>
        </pc:spChg>
        <pc:picChg chg="mod">
          <ac:chgData name="Valentin  OUEDRAOGO" userId="da7eb148-2eed-4def-b7eb-bc55fd61c358" providerId="ADAL" clId="{3B2FBDF7-483B-4C18-BD61-0D331F950747}" dt="2023-12-10T15:40:59.751" v="6605" actId="1036"/>
          <ac:picMkLst>
            <pc:docMk/>
            <pc:sldMk cId="3088228946" sldId="350"/>
            <ac:picMk id="4" creationId="{34569728-576B-662C-0F23-87392CA3BFC5}"/>
          </ac:picMkLst>
        </pc:picChg>
      </pc:sldChg>
      <pc:sldChg chg="addSp delSp modSp mod">
        <pc:chgData name="Valentin  OUEDRAOGO" userId="da7eb148-2eed-4def-b7eb-bc55fd61c358" providerId="ADAL" clId="{3B2FBDF7-483B-4C18-BD61-0D331F950747}" dt="2023-12-12T14:13:05.423" v="9351" actId="20577"/>
        <pc:sldMkLst>
          <pc:docMk/>
          <pc:sldMk cId="2719205952" sldId="351"/>
        </pc:sldMkLst>
        <pc:spChg chg="mod">
          <ac:chgData name="Valentin  OUEDRAOGO" userId="da7eb148-2eed-4def-b7eb-bc55fd61c358" providerId="ADAL" clId="{3B2FBDF7-483B-4C18-BD61-0D331F950747}" dt="2023-12-12T12:32:27.626" v="9128" actId="20577"/>
          <ac:spMkLst>
            <pc:docMk/>
            <pc:sldMk cId="2719205952" sldId="351"/>
            <ac:spMk id="2" creationId="{284C71E0-6E6D-D093-783D-EA18011D3EA6}"/>
          </ac:spMkLst>
        </pc:spChg>
        <pc:spChg chg="mod">
          <ac:chgData name="Valentin  OUEDRAOGO" userId="da7eb148-2eed-4def-b7eb-bc55fd61c358" providerId="ADAL" clId="{3B2FBDF7-483B-4C18-BD61-0D331F950747}" dt="2023-10-30T16:38:11.261" v="591"/>
          <ac:spMkLst>
            <pc:docMk/>
            <pc:sldMk cId="2719205952" sldId="351"/>
            <ac:spMk id="3" creationId="{32F5C42D-575F-6304-345F-57925FE1D759}"/>
          </ac:spMkLst>
        </pc:spChg>
        <pc:spChg chg="add del mod">
          <ac:chgData name="Valentin  OUEDRAOGO" userId="da7eb148-2eed-4def-b7eb-bc55fd61c358" providerId="ADAL" clId="{3B2FBDF7-483B-4C18-BD61-0D331F950747}" dt="2023-12-12T02:41:08.144" v="7898" actId="478"/>
          <ac:spMkLst>
            <pc:docMk/>
            <pc:sldMk cId="2719205952" sldId="351"/>
            <ac:spMk id="5" creationId="{019B543A-7F2C-DDC9-68F1-697DECAC0020}"/>
          </ac:spMkLst>
        </pc:spChg>
        <pc:spChg chg="add mod">
          <ac:chgData name="Valentin  OUEDRAOGO" userId="da7eb148-2eed-4def-b7eb-bc55fd61c358" providerId="ADAL" clId="{3B2FBDF7-483B-4C18-BD61-0D331F950747}" dt="2023-12-12T12:57:48.317" v="9210" actId="1076"/>
          <ac:spMkLst>
            <pc:docMk/>
            <pc:sldMk cId="2719205952" sldId="351"/>
            <ac:spMk id="5" creationId="{9FB116AD-A01D-3AD4-A676-32BA65B9460C}"/>
          </ac:spMkLst>
        </pc:spChg>
        <pc:spChg chg="add mod">
          <ac:chgData name="Valentin  OUEDRAOGO" userId="da7eb148-2eed-4def-b7eb-bc55fd61c358" providerId="ADAL" clId="{3B2FBDF7-483B-4C18-BD61-0D331F950747}" dt="2023-12-12T12:58:24.453" v="9217" actId="14100"/>
          <ac:spMkLst>
            <pc:docMk/>
            <pc:sldMk cId="2719205952" sldId="351"/>
            <ac:spMk id="6" creationId="{52AFBB10-C0F8-0CEF-FA58-739734B3AC7E}"/>
          </ac:spMkLst>
        </pc:spChg>
        <pc:spChg chg="add del mod">
          <ac:chgData name="Valentin  OUEDRAOGO" userId="da7eb148-2eed-4def-b7eb-bc55fd61c358" providerId="ADAL" clId="{3B2FBDF7-483B-4C18-BD61-0D331F950747}" dt="2023-12-12T03:02:44.195" v="8091" actId="478"/>
          <ac:spMkLst>
            <pc:docMk/>
            <pc:sldMk cId="2719205952" sldId="351"/>
            <ac:spMk id="6" creationId="{A9198FDF-BA23-7529-D817-153FE29A4BC3}"/>
          </ac:spMkLst>
        </pc:spChg>
        <pc:spChg chg="add mod">
          <ac:chgData name="Valentin  OUEDRAOGO" userId="da7eb148-2eed-4def-b7eb-bc55fd61c358" providerId="ADAL" clId="{3B2FBDF7-483B-4C18-BD61-0D331F950747}" dt="2023-12-12T03:02:48.025" v="8094" actId="20577"/>
          <ac:spMkLst>
            <pc:docMk/>
            <pc:sldMk cId="2719205952" sldId="351"/>
            <ac:spMk id="8" creationId="{6D429EA1-BA49-7D08-5B19-9AB68D3C1139}"/>
          </ac:spMkLst>
        </pc:spChg>
        <pc:spChg chg="del mod">
          <ac:chgData name="Valentin  OUEDRAOGO" userId="da7eb148-2eed-4def-b7eb-bc55fd61c358" providerId="ADAL" clId="{3B2FBDF7-483B-4C18-BD61-0D331F950747}" dt="2023-12-10T13:05:43.870" v="5537" actId="478"/>
          <ac:spMkLst>
            <pc:docMk/>
            <pc:sldMk cId="2719205952" sldId="351"/>
            <ac:spMk id="15" creationId="{48F1046F-408F-6729-B606-B3041698232A}"/>
          </ac:spMkLst>
        </pc:spChg>
        <pc:spChg chg="mod">
          <ac:chgData name="Valentin  OUEDRAOGO" userId="da7eb148-2eed-4def-b7eb-bc55fd61c358" providerId="ADAL" clId="{3B2FBDF7-483B-4C18-BD61-0D331F950747}" dt="2023-12-12T14:13:05.423" v="9351" actId="20577"/>
          <ac:spMkLst>
            <pc:docMk/>
            <pc:sldMk cId="2719205952" sldId="351"/>
            <ac:spMk id="19" creationId="{BA23C3AB-6205-2AE5-A23E-0F73C8AD83E9}"/>
          </ac:spMkLst>
        </pc:spChg>
        <pc:spChg chg="mod">
          <ac:chgData name="Valentin  OUEDRAOGO" userId="da7eb148-2eed-4def-b7eb-bc55fd61c358" providerId="ADAL" clId="{3B2FBDF7-483B-4C18-BD61-0D331F950747}" dt="2023-10-30T16:38:11.261" v="591"/>
          <ac:spMkLst>
            <pc:docMk/>
            <pc:sldMk cId="2719205952" sldId="351"/>
            <ac:spMk id="22" creationId="{5EB999BE-20DA-0759-D095-329218A662C8}"/>
          </ac:spMkLst>
        </pc:spChg>
        <pc:picChg chg="mod">
          <ac:chgData name="Valentin  OUEDRAOGO" userId="da7eb148-2eed-4def-b7eb-bc55fd61c358" providerId="ADAL" clId="{3B2FBDF7-483B-4C18-BD61-0D331F950747}" dt="2023-12-12T12:58:07.875" v="9213" actId="1076"/>
          <ac:picMkLst>
            <pc:docMk/>
            <pc:sldMk cId="2719205952" sldId="351"/>
            <ac:picMk id="4" creationId="{28DC80D1-AACB-73E9-AEE3-966950790F4B}"/>
          </ac:picMkLst>
        </pc:picChg>
        <pc:picChg chg="mod">
          <ac:chgData name="Valentin  OUEDRAOGO" userId="da7eb148-2eed-4def-b7eb-bc55fd61c358" providerId="ADAL" clId="{3B2FBDF7-483B-4C18-BD61-0D331F950747}" dt="2023-12-10T15:10:35.374" v="6418" actId="1035"/>
          <ac:picMkLst>
            <pc:docMk/>
            <pc:sldMk cId="2719205952" sldId="351"/>
            <ac:picMk id="7" creationId="{ACB77FFE-A79A-E082-1822-94AB8DBEB1F4}"/>
          </ac:picMkLst>
        </pc:picChg>
      </pc:sldChg>
      <pc:sldChg chg="addSp delSp modSp mod">
        <pc:chgData name="Valentin  OUEDRAOGO" userId="da7eb148-2eed-4def-b7eb-bc55fd61c358" providerId="ADAL" clId="{3B2FBDF7-483B-4C18-BD61-0D331F950747}" dt="2023-12-12T12:32:54.940" v="9136" actId="20577"/>
        <pc:sldMkLst>
          <pc:docMk/>
          <pc:sldMk cId="3146673188" sldId="352"/>
        </pc:sldMkLst>
        <pc:spChg chg="mod">
          <ac:chgData name="Valentin  OUEDRAOGO" userId="da7eb148-2eed-4def-b7eb-bc55fd61c358" providerId="ADAL" clId="{3B2FBDF7-483B-4C18-BD61-0D331F950747}" dt="2023-12-11T11:04:56.491" v="6745" actId="1037"/>
          <ac:spMkLst>
            <pc:docMk/>
            <pc:sldMk cId="3146673188" sldId="352"/>
            <ac:spMk id="2" creationId="{BA916080-F276-A491-C180-83ACC2DC3767}"/>
          </ac:spMkLst>
        </pc:spChg>
        <pc:spChg chg="mod">
          <ac:chgData name="Valentin  OUEDRAOGO" userId="da7eb148-2eed-4def-b7eb-bc55fd61c358" providerId="ADAL" clId="{3B2FBDF7-483B-4C18-BD61-0D331F950747}" dt="2023-12-10T16:18:43.448" v="6720" actId="1036"/>
          <ac:spMkLst>
            <pc:docMk/>
            <pc:sldMk cId="3146673188" sldId="352"/>
            <ac:spMk id="3" creationId="{32F5C42D-575F-6304-345F-57925FE1D759}"/>
          </ac:spMkLst>
        </pc:spChg>
        <pc:spChg chg="mod">
          <ac:chgData name="Valentin  OUEDRAOGO" userId="da7eb148-2eed-4def-b7eb-bc55fd61c358" providerId="ADAL" clId="{3B2FBDF7-483B-4C18-BD61-0D331F950747}" dt="2023-12-12T12:32:54.940" v="9136" actId="20577"/>
          <ac:spMkLst>
            <pc:docMk/>
            <pc:sldMk cId="3146673188" sldId="352"/>
            <ac:spMk id="4" creationId="{F1F813D1-EA9D-E02B-2B05-4E0022A7493C}"/>
          </ac:spMkLst>
        </pc:spChg>
        <pc:spChg chg="add del mod">
          <ac:chgData name="Valentin  OUEDRAOGO" userId="da7eb148-2eed-4def-b7eb-bc55fd61c358" providerId="ADAL" clId="{3B2FBDF7-483B-4C18-BD61-0D331F950747}" dt="2023-12-12T02:41:33.558" v="7906" actId="478"/>
          <ac:spMkLst>
            <pc:docMk/>
            <pc:sldMk cId="3146673188" sldId="352"/>
            <ac:spMk id="5" creationId="{5B60FF0F-3062-9895-C0DC-4B386F0BBA38}"/>
          </ac:spMkLst>
        </pc:spChg>
        <pc:spChg chg="add del mod">
          <ac:chgData name="Valentin  OUEDRAOGO" userId="da7eb148-2eed-4def-b7eb-bc55fd61c358" providerId="ADAL" clId="{3B2FBDF7-483B-4C18-BD61-0D331F950747}" dt="2023-12-12T03:03:23.035" v="8107" actId="478"/>
          <ac:spMkLst>
            <pc:docMk/>
            <pc:sldMk cId="3146673188" sldId="352"/>
            <ac:spMk id="6" creationId="{9EB03103-9D30-FEC4-DF40-D59405D5E61E}"/>
          </ac:spMkLst>
        </pc:spChg>
        <pc:spChg chg="add mod">
          <ac:chgData name="Valentin  OUEDRAOGO" userId="da7eb148-2eed-4def-b7eb-bc55fd61c358" providerId="ADAL" clId="{3B2FBDF7-483B-4C18-BD61-0D331F950747}" dt="2023-12-12T03:03:33.224" v="8112" actId="20577"/>
          <ac:spMkLst>
            <pc:docMk/>
            <pc:sldMk cId="3146673188" sldId="352"/>
            <ac:spMk id="8" creationId="{3E27B5F6-4E07-2A27-DC7D-579D3C705E6B}"/>
          </ac:spMkLst>
        </pc:spChg>
        <pc:spChg chg="del mod">
          <ac:chgData name="Valentin  OUEDRAOGO" userId="da7eb148-2eed-4def-b7eb-bc55fd61c358" providerId="ADAL" clId="{3B2FBDF7-483B-4C18-BD61-0D331F950747}" dt="2023-12-10T13:06:00.268" v="5541" actId="478"/>
          <ac:spMkLst>
            <pc:docMk/>
            <pc:sldMk cId="3146673188" sldId="352"/>
            <ac:spMk id="15" creationId="{48F1046F-408F-6729-B606-B3041698232A}"/>
          </ac:spMkLst>
        </pc:spChg>
        <pc:spChg chg="mod">
          <ac:chgData name="Valentin  OUEDRAOGO" userId="da7eb148-2eed-4def-b7eb-bc55fd61c358" providerId="ADAL" clId="{3B2FBDF7-483B-4C18-BD61-0D331F950747}" dt="2023-12-10T16:19:47.802" v="6733" actId="1036"/>
          <ac:spMkLst>
            <pc:docMk/>
            <pc:sldMk cId="3146673188" sldId="352"/>
            <ac:spMk id="19" creationId="{BA23C3AB-6205-2AE5-A23E-0F73C8AD83E9}"/>
          </ac:spMkLst>
        </pc:spChg>
        <pc:spChg chg="mod">
          <ac:chgData name="Valentin  OUEDRAOGO" userId="da7eb148-2eed-4def-b7eb-bc55fd61c358" providerId="ADAL" clId="{3B2FBDF7-483B-4C18-BD61-0D331F950747}" dt="2023-10-30T16:38:11.261" v="591"/>
          <ac:spMkLst>
            <pc:docMk/>
            <pc:sldMk cId="3146673188" sldId="352"/>
            <ac:spMk id="22" creationId="{5EB999BE-20DA-0759-D095-329218A662C8}"/>
          </ac:spMkLst>
        </pc:spChg>
        <pc:picChg chg="mod">
          <ac:chgData name="Valentin  OUEDRAOGO" userId="da7eb148-2eed-4def-b7eb-bc55fd61c358" providerId="ADAL" clId="{3B2FBDF7-483B-4C18-BD61-0D331F950747}" dt="2023-10-30T16:38:11.261" v="591"/>
          <ac:picMkLst>
            <pc:docMk/>
            <pc:sldMk cId="3146673188" sldId="352"/>
            <ac:picMk id="7" creationId="{462FED8F-D73C-CE62-8A64-9347F52C7513}"/>
          </ac:picMkLst>
        </pc:picChg>
      </pc:sldChg>
      <pc:sldChg chg="addSp modSp mod modAnim modNotes">
        <pc:chgData name="Valentin  OUEDRAOGO" userId="da7eb148-2eed-4def-b7eb-bc55fd61c358" providerId="ADAL" clId="{3B2FBDF7-483B-4C18-BD61-0D331F950747}" dt="2023-12-12T14:39:26.065" v="9355"/>
        <pc:sldMkLst>
          <pc:docMk/>
          <pc:sldMk cId="2216619560" sldId="355"/>
        </pc:sldMkLst>
        <pc:spChg chg="mod">
          <ac:chgData name="Valentin  OUEDRAOGO" userId="da7eb148-2eed-4def-b7eb-bc55fd61c358" providerId="ADAL" clId="{3B2FBDF7-483B-4C18-BD61-0D331F950747}" dt="2023-12-12T13:53:11.201" v="9320" actId="1076"/>
          <ac:spMkLst>
            <pc:docMk/>
            <pc:sldMk cId="2216619560" sldId="355"/>
            <ac:spMk id="3" creationId="{68D621F2-339E-70DE-4FDA-9095C055D017}"/>
          </ac:spMkLst>
        </pc:spChg>
        <pc:spChg chg="mod">
          <ac:chgData name="Valentin  OUEDRAOGO" userId="da7eb148-2eed-4def-b7eb-bc55fd61c358" providerId="ADAL" clId="{3B2FBDF7-483B-4C18-BD61-0D331F950747}" dt="2023-10-30T16:38:11.261" v="591"/>
          <ac:spMkLst>
            <pc:docMk/>
            <pc:sldMk cId="2216619560" sldId="355"/>
            <ac:spMk id="4" creationId="{0BCD8BFC-E484-0466-3358-383569ED61E5}"/>
          </ac:spMkLst>
        </pc:spChg>
        <pc:spChg chg="mod">
          <ac:chgData name="Valentin  OUEDRAOGO" userId="da7eb148-2eed-4def-b7eb-bc55fd61c358" providerId="ADAL" clId="{3B2FBDF7-483B-4C18-BD61-0D331F950747}" dt="2023-12-12T13:53:16.881" v="9327" actId="1037"/>
          <ac:spMkLst>
            <pc:docMk/>
            <pc:sldMk cId="2216619560" sldId="355"/>
            <ac:spMk id="5" creationId="{1E104DC7-BE57-9C22-FA36-C8F832C6C950}"/>
          </ac:spMkLst>
        </pc:spChg>
        <pc:spChg chg="add mod">
          <ac:chgData name="Valentin  OUEDRAOGO" userId="da7eb148-2eed-4def-b7eb-bc55fd61c358" providerId="ADAL" clId="{3B2FBDF7-483B-4C18-BD61-0D331F950747}" dt="2023-12-12T13:53:04.341" v="9319" actId="1037"/>
          <ac:spMkLst>
            <pc:docMk/>
            <pc:sldMk cId="2216619560" sldId="355"/>
            <ac:spMk id="6" creationId="{3555078C-9E39-6A70-035B-4BDA9CCB1C77}"/>
          </ac:spMkLst>
        </pc:spChg>
        <pc:spChg chg="mod">
          <ac:chgData name="Valentin  OUEDRAOGO" userId="da7eb148-2eed-4def-b7eb-bc55fd61c358" providerId="ADAL" clId="{3B2FBDF7-483B-4C18-BD61-0D331F950747}" dt="2023-12-12T02:52:49.119" v="7933" actId="20577"/>
          <ac:spMkLst>
            <pc:docMk/>
            <pc:sldMk cId="2216619560" sldId="355"/>
            <ac:spMk id="8" creationId="{70B0251F-8B94-98E0-F5CA-8432E0C732DC}"/>
          </ac:spMkLst>
        </pc:spChg>
        <pc:spChg chg="mod">
          <ac:chgData name="Valentin  OUEDRAOGO" userId="da7eb148-2eed-4def-b7eb-bc55fd61c358" providerId="ADAL" clId="{3B2FBDF7-483B-4C18-BD61-0D331F950747}" dt="2023-12-12T13:52:19.294" v="9306" actId="2710"/>
          <ac:spMkLst>
            <pc:docMk/>
            <pc:sldMk cId="2216619560" sldId="355"/>
            <ac:spMk id="9" creationId="{5443D11F-2375-5618-36BC-C1C20CA8E661}"/>
          </ac:spMkLst>
        </pc:spChg>
        <pc:picChg chg="mod">
          <ac:chgData name="Valentin  OUEDRAOGO" userId="da7eb148-2eed-4def-b7eb-bc55fd61c358" providerId="ADAL" clId="{3B2FBDF7-483B-4C18-BD61-0D331F950747}" dt="2023-12-12T13:53:04.341" v="9319" actId="1037"/>
          <ac:picMkLst>
            <pc:docMk/>
            <pc:sldMk cId="2216619560" sldId="355"/>
            <ac:picMk id="2" creationId="{37A54618-86F9-57D8-B536-6B7E49F7B11B}"/>
          </ac:picMkLst>
        </pc:picChg>
      </pc:sldChg>
      <pc:sldChg chg="addSp delSp modSp mod modNotes">
        <pc:chgData name="Valentin  OUEDRAOGO" userId="da7eb148-2eed-4def-b7eb-bc55fd61c358" providerId="ADAL" clId="{3B2FBDF7-483B-4C18-BD61-0D331F950747}" dt="2023-12-12T12:30:33.454" v="9095" actId="20577"/>
        <pc:sldMkLst>
          <pc:docMk/>
          <pc:sldMk cId="3778029046" sldId="356"/>
        </pc:sldMkLst>
        <pc:spChg chg="add mod">
          <ac:chgData name="Valentin  OUEDRAOGO" userId="da7eb148-2eed-4def-b7eb-bc55fd61c358" providerId="ADAL" clId="{3B2FBDF7-483B-4C18-BD61-0D331F950747}" dt="2023-12-12T11:28:59.972" v="8786"/>
          <ac:spMkLst>
            <pc:docMk/>
            <pc:sldMk cId="3778029046" sldId="356"/>
            <ac:spMk id="2" creationId="{9A65ECE7-70E2-0F2B-0796-AB63BD802DFD}"/>
          </ac:spMkLst>
        </pc:spChg>
        <pc:spChg chg="mod">
          <ac:chgData name="Valentin  OUEDRAOGO" userId="da7eb148-2eed-4def-b7eb-bc55fd61c358" providerId="ADAL" clId="{3B2FBDF7-483B-4C18-BD61-0D331F950747}" dt="2023-12-12T12:15:17.713" v="8996" actId="1076"/>
          <ac:spMkLst>
            <pc:docMk/>
            <pc:sldMk cId="3778029046" sldId="356"/>
            <ac:spMk id="3" creationId="{8EB12610-5F76-DD7E-4CC2-862B87B78D3C}"/>
          </ac:spMkLst>
        </pc:spChg>
        <pc:spChg chg="mod">
          <ac:chgData name="Valentin  OUEDRAOGO" userId="da7eb148-2eed-4def-b7eb-bc55fd61c358" providerId="ADAL" clId="{3B2FBDF7-483B-4C18-BD61-0D331F950747}" dt="2023-12-12T11:29:24.316" v="8788" actId="1076"/>
          <ac:spMkLst>
            <pc:docMk/>
            <pc:sldMk cId="3778029046" sldId="356"/>
            <ac:spMk id="5" creationId="{39795623-DA3E-B3ED-080F-A8FFB3E0D210}"/>
          </ac:spMkLst>
        </pc:spChg>
        <pc:spChg chg="mod">
          <ac:chgData name="Valentin  OUEDRAOGO" userId="da7eb148-2eed-4def-b7eb-bc55fd61c358" providerId="ADAL" clId="{3B2FBDF7-483B-4C18-BD61-0D331F950747}" dt="2023-12-12T11:29:24.316" v="8788" actId="1076"/>
          <ac:spMkLst>
            <pc:docMk/>
            <pc:sldMk cId="3778029046" sldId="356"/>
            <ac:spMk id="6" creationId="{01DAC046-87C8-3D5C-F77F-6B8AE8696D3B}"/>
          </ac:spMkLst>
        </pc:spChg>
        <pc:spChg chg="mod">
          <ac:chgData name="Valentin  OUEDRAOGO" userId="da7eb148-2eed-4def-b7eb-bc55fd61c358" providerId="ADAL" clId="{3B2FBDF7-483B-4C18-BD61-0D331F950747}" dt="2023-12-12T11:29:24.316" v="8788" actId="1076"/>
          <ac:spMkLst>
            <pc:docMk/>
            <pc:sldMk cId="3778029046" sldId="356"/>
            <ac:spMk id="7" creationId="{FF4952FB-92BF-5648-52F5-100A903B8C1C}"/>
          </ac:spMkLst>
        </pc:spChg>
        <pc:spChg chg="mod">
          <ac:chgData name="Valentin  OUEDRAOGO" userId="da7eb148-2eed-4def-b7eb-bc55fd61c358" providerId="ADAL" clId="{3B2FBDF7-483B-4C18-BD61-0D331F950747}" dt="2023-12-12T11:29:24.316" v="8788" actId="1076"/>
          <ac:spMkLst>
            <pc:docMk/>
            <pc:sldMk cId="3778029046" sldId="356"/>
            <ac:spMk id="8" creationId="{E8516CCD-FD59-5623-593F-CD4B38B78978}"/>
          </ac:spMkLst>
        </pc:spChg>
        <pc:spChg chg="mod">
          <ac:chgData name="Valentin  OUEDRAOGO" userId="da7eb148-2eed-4def-b7eb-bc55fd61c358" providerId="ADAL" clId="{3B2FBDF7-483B-4C18-BD61-0D331F950747}" dt="2023-12-12T11:29:24.316" v="8788" actId="1076"/>
          <ac:spMkLst>
            <pc:docMk/>
            <pc:sldMk cId="3778029046" sldId="356"/>
            <ac:spMk id="9" creationId="{9112EC08-53A5-4AB0-B988-35D569D4CE0C}"/>
          </ac:spMkLst>
        </pc:spChg>
        <pc:spChg chg="mod">
          <ac:chgData name="Valentin  OUEDRAOGO" userId="da7eb148-2eed-4def-b7eb-bc55fd61c358" providerId="ADAL" clId="{3B2FBDF7-483B-4C18-BD61-0D331F950747}" dt="2023-12-12T11:29:24.316" v="8788" actId="1076"/>
          <ac:spMkLst>
            <pc:docMk/>
            <pc:sldMk cId="3778029046" sldId="356"/>
            <ac:spMk id="10" creationId="{AF871C25-68A4-C799-B7BE-DDE0D72C9FA8}"/>
          </ac:spMkLst>
        </pc:spChg>
        <pc:spChg chg="mod">
          <ac:chgData name="Valentin  OUEDRAOGO" userId="da7eb148-2eed-4def-b7eb-bc55fd61c358" providerId="ADAL" clId="{3B2FBDF7-483B-4C18-BD61-0D331F950747}" dt="2023-12-12T11:29:24.316" v="8788" actId="1076"/>
          <ac:spMkLst>
            <pc:docMk/>
            <pc:sldMk cId="3778029046" sldId="356"/>
            <ac:spMk id="11" creationId="{997DFD56-FB30-3E9D-ED0A-A3D25F6B6733}"/>
          </ac:spMkLst>
        </pc:spChg>
        <pc:spChg chg="mod">
          <ac:chgData name="Valentin  OUEDRAOGO" userId="da7eb148-2eed-4def-b7eb-bc55fd61c358" providerId="ADAL" clId="{3B2FBDF7-483B-4C18-BD61-0D331F950747}" dt="2023-12-12T11:29:24.316" v="8788" actId="1076"/>
          <ac:spMkLst>
            <pc:docMk/>
            <pc:sldMk cId="3778029046" sldId="356"/>
            <ac:spMk id="13" creationId="{06D527F2-066C-7808-5764-BF9DC5CF2F0A}"/>
          </ac:spMkLst>
        </pc:spChg>
        <pc:spChg chg="mod">
          <ac:chgData name="Valentin  OUEDRAOGO" userId="da7eb148-2eed-4def-b7eb-bc55fd61c358" providerId="ADAL" clId="{3B2FBDF7-483B-4C18-BD61-0D331F950747}" dt="2023-12-12T11:29:24.316" v="8788" actId="1076"/>
          <ac:spMkLst>
            <pc:docMk/>
            <pc:sldMk cId="3778029046" sldId="356"/>
            <ac:spMk id="14" creationId="{17AF32AA-D078-C540-92F5-50084EC23EE0}"/>
          </ac:spMkLst>
        </pc:spChg>
        <pc:spChg chg="mod">
          <ac:chgData name="Valentin  OUEDRAOGO" userId="da7eb148-2eed-4def-b7eb-bc55fd61c358" providerId="ADAL" clId="{3B2FBDF7-483B-4C18-BD61-0D331F950747}" dt="2023-12-12T11:29:24.316" v="8788" actId="1076"/>
          <ac:spMkLst>
            <pc:docMk/>
            <pc:sldMk cId="3778029046" sldId="356"/>
            <ac:spMk id="15" creationId="{9AC76C19-860E-CC01-95AE-2FE228C41C7B}"/>
          </ac:spMkLst>
        </pc:spChg>
        <pc:spChg chg="mod">
          <ac:chgData name="Valentin  OUEDRAOGO" userId="da7eb148-2eed-4def-b7eb-bc55fd61c358" providerId="ADAL" clId="{3B2FBDF7-483B-4C18-BD61-0D331F950747}" dt="2023-12-12T11:29:24.316" v="8788" actId="1076"/>
          <ac:spMkLst>
            <pc:docMk/>
            <pc:sldMk cId="3778029046" sldId="356"/>
            <ac:spMk id="16" creationId="{11B295CB-1EF0-A743-EBED-D6FB3D6315BA}"/>
          </ac:spMkLst>
        </pc:spChg>
        <pc:spChg chg="mod">
          <ac:chgData name="Valentin  OUEDRAOGO" userId="da7eb148-2eed-4def-b7eb-bc55fd61c358" providerId="ADAL" clId="{3B2FBDF7-483B-4C18-BD61-0D331F950747}" dt="2023-12-12T11:29:24.316" v="8788" actId="1076"/>
          <ac:spMkLst>
            <pc:docMk/>
            <pc:sldMk cId="3778029046" sldId="356"/>
            <ac:spMk id="17" creationId="{847A399D-BA9F-002D-9552-C9F5DBE63F4E}"/>
          </ac:spMkLst>
        </pc:spChg>
        <pc:spChg chg="mod">
          <ac:chgData name="Valentin  OUEDRAOGO" userId="da7eb148-2eed-4def-b7eb-bc55fd61c358" providerId="ADAL" clId="{3B2FBDF7-483B-4C18-BD61-0D331F950747}" dt="2023-12-12T11:29:24.316" v="8788" actId="1076"/>
          <ac:spMkLst>
            <pc:docMk/>
            <pc:sldMk cId="3778029046" sldId="356"/>
            <ac:spMk id="18" creationId="{E850414A-5E18-61BB-8D4D-C4ABCA1EA163}"/>
          </ac:spMkLst>
        </pc:spChg>
        <pc:spChg chg="mod">
          <ac:chgData name="Valentin  OUEDRAOGO" userId="da7eb148-2eed-4def-b7eb-bc55fd61c358" providerId="ADAL" clId="{3B2FBDF7-483B-4C18-BD61-0D331F950747}" dt="2023-12-12T11:29:24.316" v="8788" actId="1076"/>
          <ac:spMkLst>
            <pc:docMk/>
            <pc:sldMk cId="3778029046" sldId="356"/>
            <ac:spMk id="19" creationId="{C8F6917E-10FD-FDCB-EAD7-1AAC7B8937CF}"/>
          </ac:spMkLst>
        </pc:spChg>
        <pc:spChg chg="mod">
          <ac:chgData name="Valentin  OUEDRAOGO" userId="da7eb148-2eed-4def-b7eb-bc55fd61c358" providerId="ADAL" clId="{3B2FBDF7-483B-4C18-BD61-0D331F950747}" dt="2023-12-12T11:29:24.316" v="8788" actId="1076"/>
          <ac:spMkLst>
            <pc:docMk/>
            <pc:sldMk cId="3778029046" sldId="356"/>
            <ac:spMk id="20" creationId="{9F0BC30B-99EC-77BA-A14F-FEBC871E3911}"/>
          </ac:spMkLst>
        </pc:spChg>
        <pc:spChg chg="mod">
          <ac:chgData name="Valentin  OUEDRAOGO" userId="da7eb148-2eed-4def-b7eb-bc55fd61c358" providerId="ADAL" clId="{3B2FBDF7-483B-4C18-BD61-0D331F950747}" dt="2023-12-12T11:29:24.316" v="8788" actId="1076"/>
          <ac:spMkLst>
            <pc:docMk/>
            <pc:sldMk cId="3778029046" sldId="356"/>
            <ac:spMk id="21" creationId="{38126D68-466A-D535-441B-C84C66FAB382}"/>
          </ac:spMkLst>
        </pc:spChg>
        <pc:spChg chg="mod">
          <ac:chgData name="Valentin  OUEDRAOGO" userId="da7eb148-2eed-4def-b7eb-bc55fd61c358" providerId="ADAL" clId="{3B2FBDF7-483B-4C18-BD61-0D331F950747}" dt="2023-12-12T11:29:24.316" v="8788" actId="1076"/>
          <ac:spMkLst>
            <pc:docMk/>
            <pc:sldMk cId="3778029046" sldId="356"/>
            <ac:spMk id="22" creationId="{03AAFB11-2D98-A0FF-FD00-34589D44E951}"/>
          </ac:spMkLst>
        </pc:spChg>
        <pc:spChg chg="mod">
          <ac:chgData name="Valentin  OUEDRAOGO" userId="da7eb148-2eed-4def-b7eb-bc55fd61c358" providerId="ADAL" clId="{3B2FBDF7-483B-4C18-BD61-0D331F950747}" dt="2023-12-12T11:29:24.316" v="8788" actId="1076"/>
          <ac:spMkLst>
            <pc:docMk/>
            <pc:sldMk cId="3778029046" sldId="356"/>
            <ac:spMk id="23" creationId="{DDE04FFB-A974-BC72-C536-CF82192E7E4E}"/>
          </ac:spMkLst>
        </pc:spChg>
        <pc:spChg chg="mod">
          <ac:chgData name="Valentin  OUEDRAOGO" userId="da7eb148-2eed-4def-b7eb-bc55fd61c358" providerId="ADAL" clId="{3B2FBDF7-483B-4C18-BD61-0D331F950747}" dt="2023-12-12T11:28:59.972" v="8786"/>
          <ac:spMkLst>
            <pc:docMk/>
            <pc:sldMk cId="3778029046" sldId="356"/>
            <ac:spMk id="27" creationId="{B670756E-17DD-3CE4-1CC0-8E6EEFCC41D2}"/>
          </ac:spMkLst>
        </pc:spChg>
        <pc:spChg chg="mod">
          <ac:chgData name="Valentin  OUEDRAOGO" userId="da7eb148-2eed-4def-b7eb-bc55fd61c358" providerId="ADAL" clId="{3B2FBDF7-483B-4C18-BD61-0D331F950747}" dt="2023-12-12T11:29:24.316" v="8788" actId="1076"/>
          <ac:spMkLst>
            <pc:docMk/>
            <pc:sldMk cId="3778029046" sldId="356"/>
            <ac:spMk id="31" creationId="{7D9929B8-5F3A-6118-A27F-3E2070AC3915}"/>
          </ac:spMkLst>
        </pc:spChg>
        <pc:spChg chg="mod">
          <ac:chgData name="Valentin  OUEDRAOGO" userId="da7eb148-2eed-4def-b7eb-bc55fd61c358" providerId="ADAL" clId="{3B2FBDF7-483B-4C18-BD61-0D331F950747}" dt="2023-12-12T11:44:59.042" v="8863" actId="1076"/>
          <ac:spMkLst>
            <pc:docMk/>
            <pc:sldMk cId="3778029046" sldId="356"/>
            <ac:spMk id="1044" creationId="{B25DDBF2-7579-FEE4-4288-ACFAAA3E9740}"/>
          </ac:spMkLst>
        </pc:spChg>
        <pc:spChg chg="mod">
          <ac:chgData name="Valentin  OUEDRAOGO" userId="da7eb148-2eed-4def-b7eb-bc55fd61c358" providerId="ADAL" clId="{3B2FBDF7-483B-4C18-BD61-0D331F950747}" dt="2023-12-12T11:44:59.042" v="8863" actId="1076"/>
          <ac:spMkLst>
            <pc:docMk/>
            <pc:sldMk cId="3778029046" sldId="356"/>
            <ac:spMk id="1045" creationId="{6AF91B63-4840-3F13-7309-FC4C52C9CA43}"/>
          </ac:spMkLst>
        </pc:spChg>
        <pc:spChg chg="mod">
          <ac:chgData name="Valentin  OUEDRAOGO" userId="da7eb148-2eed-4def-b7eb-bc55fd61c358" providerId="ADAL" clId="{3B2FBDF7-483B-4C18-BD61-0D331F950747}" dt="2023-12-12T11:44:59.042" v="8863" actId="1076"/>
          <ac:spMkLst>
            <pc:docMk/>
            <pc:sldMk cId="3778029046" sldId="356"/>
            <ac:spMk id="1046" creationId="{B786FE57-60AF-5143-70C1-8B31470F7332}"/>
          </ac:spMkLst>
        </pc:spChg>
        <pc:spChg chg="mod topLvl">
          <ac:chgData name="Valentin  OUEDRAOGO" userId="da7eb148-2eed-4def-b7eb-bc55fd61c358" providerId="ADAL" clId="{3B2FBDF7-483B-4C18-BD61-0D331F950747}" dt="2023-12-12T12:18:35.721" v="9076" actId="1036"/>
          <ac:spMkLst>
            <pc:docMk/>
            <pc:sldMk cId="3778029046" sldId="356"/>
            <ac:spMk id="1048" creationId="{42B372E5-F421-55DC-6036-28664A685498}"/>
          </ac:spMkLst>
        </pc:spChg>
        <pc:spChg chg="del mod topLvl">
          <ac:chgData name="Valentin  OUEDRAOGO" userId="da7eb148-2eed-4def-b7eb-bc55fd61c358" providerId="ADAL" clId="{3B2FBDF7-483B-4C18-BD61-0D331F950747}" dt="2023-12-12T12:11:38.034" v="8976" actId="478"/>
          <ac:spMkLst>
            <pc:docMk/>
            <pc:sldMk cId="3778029046" sldId="356"/>
            <ac:spMk id="1050" creationId="{33D387D9-7CFE-3CC0-C917-F8D2EE269C52}"/>
          </ac:spMkLst>
        </pc:spChg>
        <pc:spChg chg="mod topLvl">
          <ac:chgData name="Valentin  OUEDRAOGO" userId="da7eb148-2eed-4def-b7eb-bc55fd61c358" providerId="ADAL" clId="{3B2FBDF7-483B-4C18-BD61-0D331F950747}" dt="2023-12-12T12:18:35.721" v="9076" actId="1036"/>
          <ac:spMkLst>
            <pc:docMk/>
            <pc:sldMk cId="3778029046" sldId="356"/>
            <ac:spMk id="1053" creationId="{A6F2CD40-BD1D-07D2-8F0B-80261B675D37}"/>
          </ac:spMkLst>
        </pc:spChg>
        <pc:spChg chg="mod topLvl">
          <ac:chgData name="Valentin  OUEDRAOGO" userId="da7eb148-2eed-4def-b7eb-bc55fd61c358" providerId="ADAL" clId="{3B2FBDF7-483B-4C18-BD61-0D331F950747}" dt="2023-12-12T12:18:35.721" v="9076" actId="1036"/>
          <ac:spMkLst>
            <pc:docMk/>
            <pc:sldMk cId="3778029046" sldId="356"/>
            <ac:spMk id="1066" creationId="{2EB5F435-77EF-84E8-27F8-74B33BD7092D}"/>
          </ac:spMkLst>
        </pc:spChg>
        <pc:spChg chg="mod topLvl">
          <ac:chgData name="Valentin  OUEDRAOGO" userId="da7eb148-2eed-4def-b7eb-bc55fd61c358" providerId="ADAL" clId="{3B2FBDF7-483B-4C18-BD61-0D331F950747}" dt="2023-12-12T12:18:35.721" v="9076" actId="1036"/>
          <ac:spMkLst>
            <pc:docMk/>
            <pc:sldMk cId="3778029046" sldId="356"/>
            <ac:spMk id="1069" creationId="{DBCBFE90-8B49-FAFA-E00A-5E493BCBEA78}"/>
          </ac:spMkLst>
        </pc:spChg>
        <pc:spChg chg="mod topLvl">
          <ac:chgData name="Valentin  OUEDRAOGO" userId="da7eb148-2eed-4def-b7eb-bc55fd61c358" providerId="ADAL" clId="{3B2FBDF7-483B-4C18-BD61-0D331F950747}" dt="2023-12-12T12:18:35.721" v="9076" actId="1036"/>
          <ac:spMkLst>
            <pc:docMk/>
            <pc:sldMk cId="3778029046" sldId="356"/>
            <ac:spMk id="1074" creationId="{01173F11-17FB-666D-A04F-F933C2C1EEAB}"/>
          </ac:spMkLst>
        </pc:spChg>
        <pc:spChg chg="mod topLvl">
          <ac:chgData name="Valentin  OUEDRAOGO" userId="da7eb148-2eed-4def-b7eb-bc55fd61c358" providerId="ADAL" clId="{3B2FBDF7-483B-4C18-BD61-0D331F950747}" dt="2023-12-12T12:18:35.721" v="9076" actId="1036"/>
          <ac:spMkLst>
            <pc:docMk/>
            <pc:sldMk cId="3778029046" sldId="356"/>
            <ac:spMk id="1075" creationId="{E0312D76-81F7-2813-CF67-7BB933E8CBAE}"/>
          </ac:spMkLst>
        </pc:spChg>
        <pc:spChg chg="mod topLvl">
          <ac:chgData name="Valentin  OUEDRAOGO" userId="da7eb148-2eed-4def-b7eb-bc55fd61c358" providerId="ADAL" clId="{3B2FBDF7-483B-4C18-BD61-0D331F950747}" dt="2023-12-12T12:18:35.721" v="9076" actId="1036"/>
          <ac:spMkLst>
            <pc:docMk/>
            <pc:sldMk cId="3778029046" sldId="356"/>
            <ac:spMk id="1082" creationId="{47A88D88-E94F-F701-97B1-4235E5AE929E}"/>
          </ac:spMkLst>
        </pc:spChg>
        <pc:spChg chg="mod topLvl">
          <ac:chgData name="Valentin  OUEDRAOGO" userId="da7eb148-2eed-4def-b7eb-bc55fd61c358" providerId="ADAL" clId="{3B2FBDF7-483B-4C18-BD61-0D331F950747}" dt="2023-12-12T12:18:35.721" v="9076" actId="1036"/>
          <ac:spMkLst>
            <pc:docMk/>
            <pc:sldMk cId="3778029046" sldId="356"/>
            <ac:spMk id="1083" creationId="{1B66B732-AB99-3731-537F-E6EDE0388B45}"/>
          </ac:spMkLst>
        </pc:spChg>
        <pc:spChg chg="mod topLvl">
          <ac:chgData name="Valentin  OUEDRAOGO" userId="da7eb148-2eed-4def-b7eb-bc55fd61c358" providerId="ADAL" clId="{3B2FBDF7-483B-4C18-BD61-0D331F950747}" dt="2023-12-12T12:18:35.721" v="9076" actId="1036"/>
          <ac:spMkLst>
            <pc:docMk/>
            <pc:sldMk cId="3778029046" sldId="356"/>
            <ac:spMk id="1084" creationId="{D845BBF2-03D2-1037-3E84-D43784BF7AA6}"/>
          </ac:spMkLst>
        </pc:spChg>
        <pc:spChg chg="mod topLvl">
          <ac:chgData name="Valentin  OUEDRAOGO" userId="da7eb148-2eed-4def-b7eb-bc55fd61c358" providerId="ADAL" clId="{3B2FBDF7-483B-4C18-BD61-0D331F950747}" dt="2023-12-12T12:18:35.721" v="9076" actId="1036"/>
          <ac:spMkLst>
            <pc:docMk/>
            <pc:sldMk cId="3778029046" sldId="356"/>
            <ac:spMk id="1085" creationId="{07D8CEDA-5F9A-3B92-129A-286DA59A25B5}"/>
          </ac:spMkLst>
        </pc:spChg>
        <pc:spChg chg="mod topLvl">
          <ac:chgData name="Valentin  OUEDRAOGO" userId="da7eb148-2eed-4def-b7eb-bc55fd61c358" providerId="ADAL" clId="{3B2FBDF7-483B-4C18-BD61-0D331F950747}" dt="2023-12-12T12:18:35.721" v="9076" actId="1036"/>
          <ac:spMkLst>
            <pc:docMk/>
            <pc:sldMk cId="3778029046" sldId="356"/>
            <ac:spMk id="1086" creationId="{5485F8F3-E5C7-0D30-3665-B225B940592F}"/>
          </ac:spMkLst>
        </pc:spChg>
        <pc:spChg chg="mod topLvl">
          <ac:chgData name="Valentin  OUEDRAOGO" userId="da7eb148-2eed-4def-b7eb-bc55fd61c358" providerId="ADAL" clId="{3B2FBDF7-483B-4C18-BD61-0D331F950747}" dt="2023-12-12T12:18:35.721" v="9076" actId="1036"/>
          <ac:spMkLst>
            <pc:docMk/>
            <pc:sldMk cId="3778029046" sldId="356"/>
            <ac:spMk id="1087" creationId="{50417CD2-AD61-5A9C-407D-49AEF31147FC}"/>
          </ac:spMkLst>
        </pc:spChg>
        <pc:spChg chg="mod topLvl">
          <ac:chgData name="Valentin  OUEDRAOGO" userId="da7eb148-2eed-4def-b7eb-bc55fd61c358" providerId="ADAL" clId="{3B2FBDF7-483B-4C18-BD61-0D331F950747}" dt="2023-12-12T12:18:35.721" v="9076" actId="1036"/>
          <ac:spMkLst>
            <pc:docMk/>
            <pc:sldMk cId="3778029046" sldId="356"/>
            <ac:spMk id="1088" creationId="{697ED12B-32AD-A522-3EEA-00BCDA2D1934}"/>
          </ac:spMkLst>
        </pc:spChg>
        <pc:spChg chg="mod topLvl">
          <ac:chgData name="Valentin  OUEDRAOGO" userId="da7eb148-2eed-4def-b7eb-bc55fd61c358" providerId="ADAL" clId="{3B2FBDF7-483B-4C18-BD61-0D331F950747}" dt="2023-12-12T12:18:35.721" v="9076" actId="1036"/>
          <ac:spMkLst>
            <pc:docMk/>
            <pc:sldMk cId="3778029046" sldId="356"/>
            <ac:spMk id="1089" creationId="{E0716B03-9174-95CC-31E5-D991FC129F7C}"/>
          </ac:spMkLst>
        </pc:spChg>
        <pc:spChg chg="mod">
          <ac:chgData name="Valentin  OUEDRAOGO" userId="da7eb148-2eed-4def-b7eb-bc55fd61c358" providerId="ADAL" clId="{3B2FBDF7-483B-4C18-BD61-0D331F950747}" dt="2023-12-12T11:44:07.032" v="8857" actId="1076"/>
          <ac:spMkLst>
            <pc:docMk/>
            <pc:sldMk cId="3778029046" sldId="356"/>
            <ac:spMk id="1101" creationId="{3049D628-7085-376D-3855-AAACA011C728}"/>
          </ac:spMkLst>
        </pc:spChg>
        <pc:spChg chg="mod">
          <ac:chgData name="Valentin  OUEDRAOGO" userId="da7eb148-2eed-4def-b7eb-bc55fd61c358" providerId="ADAL" clId="{3B2FBDF7-483B-4C18-BD61-0D331F950747}" dt="2023-12-12T11:44:07.032" v="8857" actId="1076"/>
          <ac:spMkLst>
            <pc:docMk/>
            <pc:sldMk cId="3778029046" sldId="356"/>
            <ac:spMk id="1102" creationId="{509B29CF-F6B9-7F6F-4F2A-8208E3C13C12}"/>
          </ac:spMkLst>
        </pc:spChg>
        <pc:spChg chg="mod">
          <ac:chgData name="Valentin  OUEDRAOGO" userId="da7eb148-2eed-4def-b7eb-bc55fd61c358" providerId="ADAL" clId="{3B2FBDF7-483B-4C18-BD61-0D331F950747}" dt="2023-12-12T11:44:07.032" v="8857" actId="1076"/>
          <ac:spMkLst>
            <pc:docMk/>
            <pc:sldMk cId="3778029046" sldId="356"/>
            <ac:spMk id="1103" creationId="{750D6FB6-DEEF-2A6A-4839-4AE3BFB1ADD7}"/>
          </ac:spMkLst>
        </pc:spChg>
        <pc:spChg chg="mod">
          <ac:chgData name="Valentin  OUEDRAOGO" userId="da7eb148-2eed-4def-b7eb-bc55fd61c358" providerId="ADAL" clId="{3B2FBDF7-483B-4C18-BD61-0D331F950747}" dt="2023-12-12T11:44:07.032" v="8857" actId="1076"/>
          <ac:spMkLst>
            <pc:docMk/>
            <pc:sldMk cId="3778029046" sldId="356"/>
            <ac:spMk id="1104" creationId="{B767F4C5-DA9F-FC80-21EE-0DA31FC6A38B}"/>
          </ac:spMkLst>
        </pc:spChg>
        <pc:spChg chg="mod">
          <ac:chgData name="Valentin  OUEDRAOGO" userId="da7eb148-2eed-4def-b7eb-bc55fd61c358" providerId="ADAL" clId="{3B2FBDF7-483B-4C18-BD61-0D331F950747}" dt="2023-12-12T11:44:07.032" v="8857" actId="1076"/>
          <ac:spMkLst>
            <pc:docMk/>
            <pc:sldMk cId="3778029046" sldId="356"/>
            <ac:spMk id="1105" creationId="{698B7C63-86AD-2D38-EABD-564D46842F8F}"/>
          </ac:spMkLst>
        </pc:spChg>
        <pc:spChg chg="mod">
          <ac:chgData name="Valentin  OUEDRAOGO" userId="da7eb148-2eed-4def-b7eb-bc55fd61c358" providerId="ADAL" clId="{3B2FBDF7-483B-4C18-BD61-0D331F950747}" dt="2023-12-12T11:44:07.032" v="8857" actId="1076"/>
          <ac:spMkLst>
            <pc:docMk/>
            <pc:sldMk cId="3778029046" sldId="356"/>
            <ac:spMk id="1108" creationId="{AB654348-EDC0-43D4-A62D-D1055649EB47}"/>
          </ac:spMkLst>
        </pc:spChg>
        <pc:spChg chg="del mod">
          <ac:chgData name="Valentin  OUEDRAOGO" userId="da7eb148-2eed-4def-b7eb-bc55fd61c358" providerId="ADAL" clId="{3B2FBDF7-483B-4C18-BD61-0D331F950747}" dt="2023-12-12T08:41:02.219" v="8720" actId="478"/>
          <ac:spMkLst>
            <pc:docMk/>
            <pc:sldMk cId="3778029046" sldId="356"/>
            <ac:spMk id="1109" creationId="{32C770C2-2B2B-AFC2-D75F-3A4001BC9E73}"/>
          </ac:spMkLst>
        </pc:spChg>
        <pc:spChg chg="mod">
          <ac:chgData name="Valentin  OUEDRAOGO" userId="da7eb148-2eed-4def-b7eb-bc55fd61c358" providerId="ADAL" clId="{3B2FBDF7-483B-4C18-BD61-0D331F950747}" dt="2023-12-12T11:44:07.032" v="8857" actId="1076"/>
          <ac:spMkLst>
            <pc:docMk/>
            <pc:sldMk cId="3778029046" sldId="356"/>
            <ac:spMk id="1113" creationId="{E7197D09-C1F9-7098-A6D4-79025225DCEB}"/>
          </ac:spMkLst>
        </pc:spChg>
        <pc:spChg chg="mod">
          <ac:chgData name="Valentin  OUEDRAOGO" userId="da7eb148-2eed-4def-b7eb-bc55fd61c358" providerId="ADAL" clId="{3B2FBDF7-483B-4C18-BD61-0D331F950747}" dt="2023-12-12T11:44:07.032" v="8857" actId="1076"/>
          <ac:spMkLst>
            <pc:docMk/>
            <pc:sldMk cId="3778029046" sldId="356"/>
            <ac:spMk id="1114" creationId="{C3BDCCA4-7130-7FFA-A213-58F77472FB6C}"/>
          </ac:spMkLst>
        </pc:spChg>
        <pc:spChg chg="mod">
          <ac:chgData name="Valentin  OUEDRAOGO" userId="da7eb148-2eed-4def-b7eb-bc55fd61c358" providerId="ADAL" clId="{3B2FBDF7-483B-4C18-BD61-0D331F950747}" dt="2023-12-12T11:44:07.032" v="8857" actId="1076"/>
          <ac:spMkLst>
            <pc:docMk/>
            <pc:sldMk cId="3778029046" sldId="356"/>
            <ac:spMk id="1117" creationId="{CDC7979D-6F67-646E-D5AF-07AD3764809E}"/>
          </ac:spMkLst>
        </pc:spChg>
        <pc:spChg chg="mod">
          <ac:chgData name="Valentin  OUEDRAOGO" userId="da7eb148-2eed-4def-b7eb-bc55fd61c358" providerId="ADAL" clId="{3B2FBDF7-483B-4C18-BD61-0D331F950747}" dt="2023-12-12T11:44:07.032" v="8857" actId="1076"/>
          <ac:spMkLst>
            <pc:docMk/>
            <pc:sldMk cId="3778029046" sldId="356"/>
            <ac:spMk id="1119" creationId="{836D27C3-6967-BAE7-18DF-3107413E6FE8}"/>
          </ac:spMkLst>
        </pc:spChg>
        <pc:spChg chg="mod">
          <ac:chgData name="Valentin  OUEDRAOGO" userId="da7eb148-2eed-4def-b7eb-bc55fd61c358" providerId="ADAL" clId="{3B2FBDF7-483B-4C18-BD61-0D331F950747}" dt="2023-12-12T11:44:07.032" v="8857" actId="1076"/>
          <ac:spMkLst>
            <pc:docMk/>
            <pc:sldMk cId="3778029046" sldId="356"/>
            <ac:spMk id="1317" creationId="{19E72B35-57F7-2588-1578-652642329D3D}"/>
          </ac:spMkLst>
        </pc:spChg>
        <pc:spChg chg="mod">
          <ac:chgData name="Valentin  OUEDRAOGO" userId="da7eb148-2eed-4def-b7eb-bc55fd61c358" providerId="ADAL" clId="{3B2FBDF7-483B-4C18-BD61-0D331F950747}" dt="2023-12-12T11:44:07.032" v="8857" actId="1076"/>
          <ac:spMkLst>
            <pc:docMk/>
            <pc:sldMk cId="3778029046" sldId="356"/>
            <ac:spMk id="1319" creationId="{BB465B70-B484-ED7E-AC0F-58C2E5F27558}"/>
          </ac:spMkLst>
        </pc:spChg>
        <pc:spChg chg="mod">
          <ac:chgData name="Valentin  OUEDRAOGO" userId="da7eb148-2eed-4def-b7eb-bc55fd61c358" providerId="ADAL" clId="{3B2FBDF7-483B-4C18-BD61-0D331F950747}" dt="2023-12-12T11:44:07.032" v="8857" actId="1076"/>
          <ac:spMkLst>
            <pc:docMk/>
            <pc:sldMk cId="3778029046" sldId="356"/>
            <ac:spMk id="1323" creationId="{A13E35F8-1AEF-70C8-8DE5-1A250C70D618}"/>
          </ac:spMkLst>
        </pc:spChg>
        <pc:spChg chg="mod">
          <ac:chgData name="Valentin  OUEDRAOGO" userId="da7eb148-2eed-4def-b7eb-bc55fd61c358" providerId="ADAL" clId="{3B2FBDF7-483B-4C18-BD61-0D331F950747}" dt="2023-12-12T11:44:07.032" v="8857" actId="1076"/>
          <ac:spMkLst>
            <pc:docMk/>
            <pc:sldMk cId="3778029046" sldId="356"/>
            <ac:spMk id="1324" creationId="{99E075D0-2629-7774-B5DE-058BF45B538C}"/>
          </ac:spMkLst>
        </pc:spChg>
        <pc:spChg chg="mod">
          <ac:chgData name="Valentin  OUEDRAOGO" userId="da7eb148-2eed-4def-b7eb-bc55fd61c358" providerId="ADAL" clId="{3B2FBDF7-483B-4C18-BD61-0D331F950747}" dt="2023-12-12T11:44:07.032" v="8857" actId="1076"/>
          <ac:spMkLst>
            <pc:docMk/>
            <pc:sldMk cId="3778029046" sldId="356"/>
            <ac:spMk id="1331" creationId="{55E2D1DC-E0C7-0CA9-3E56-718AC1C1F8FF}"/>
          </ac:spMkLst>
        </pc:spChg>
        <pc:spChg chg="mod">
          <ac:chgData name="Valentin  OUEDRAOGO" userId="da7eb148-2eed-4def-b7eb-bc55fd61c358" providerId="ADAL" clId="{3B2FBDF7-483B-4C18-BD61-0D331F950747}" dt="2023-12-12T11:44:07.032" v="8857" actId="1076"/>
          <ac:spMkLst>
            <pc:docMk/>
            <pc:sldMk cId="3778029046" sldId="356"/>
            <ac:spMk id="1333" creationId="{2B9A045E-7CCF-C571-6E38-DEA345473E3B}"/>
          </ac:spMkLst>
        </pc:spChg>
        <pc:spChg chg="mod">
          <ac:chgData name="Valentin  OUEDRAOGO" userId="da7eb148-2eed-4def-b7eb-bc55fd61c358" providerId="ADAL" clId="{3B2FBDF7-483B-4C18-BD61-0D331F950747}" dt="2023-12-12T11:44:07.032" v="8857" actId="1076"/>
          <ac:spMkLst>
            <pc:docMk/>
            <pc:sldMk cId="3778029046" sldId="356"/>
            <ac:spMk id="1335" creationId="{C42583D0-D7B7-EA25-65AE-362E673594B9}"/>
          </ac:spMkLst>
        </pc:spChg>
        <pc:spChg chg="mod">
          <ac:chgData name="Valentin  OUEDRAOGO" userId="da7eb148-2eed-4def-b7eb-bc55fd61c358" providerId="ADAL" clId="{3B2FBDF7-483B-4C18-BD61-0D331F950747}" dt="2023-12-12T11:44:07.032" v="8857" actId="1076"/>
          <ac:spMkLst>
            <pc:docMk/>
            <pc:sldMk cId="3778029046" sldId="356"/>
            <ac:spMk id="1338" creationId="{B6712DAE-E288-43EE-8601-967A25383E78}"/>
          </ac:spMkLst>
        </pc:spChg>
        <pc:spChg chg="mod">
          <ac:chgData name="Valentin  OUEDRAOGO" userId="da7eb148-2eed-4def-b7eb-bc55fd61c358" providerId="ADAL" clId="{3B2FBDF7-483B-4C18-BD61-0D331F950747}" dt="2023-12-12T11:44:07.032" v="8857" actId="1076"/>
          <ac:spMkLst>
            <pc:docMk/>
            <pc:sldMk cId="3778029046" sldId="356"/>
            <ac:spMk id="1339" creationId="{53808487-9B11-3140-60FD-D01761CC004F}"/>
          </ac:spMkLst>
        </pc:spChg>
        <pc:spChg chg="mod">
          <ac:chgData name="Valentin  OUEDRAOGO" userId="da7eb148-2eed-4def-b7eb-bc55fd61c358" providerId="ADAL" clId="{3B2FBDF7-483B-4C18-BD61-0D331F950747}" dt="2023-12-12T11:44:07.032" v="8857" actId="1076"/>
          <ac:spMkLst>
            <pc:docMk/>
            <pc:sldMk cId="3778029046" sldId="356"/>
            <ac:spMk id="1341" creationId="{585B5952-5752-0E40-A8FB-7B5596D71723}"/>
          </ac:spMkLst>
        </pc:spChg>
        <pc:spChg chg="mod">
          <ac:chgData name="Valentin  OUEDRAOGO" userId="da7eb148-2eed-4def-b7eb-bc55fd61c358" providerId="ADAL" clId="{3B2FBDF7-483B-4C18-BD61-0D331F950747}" dt="2023-12-12T11:44:07.032" v="8857" actId="1076"/>
          <ac:spMkLst>
            <pc:docMk/>
            <pc:sldMk cId="3778029046" sldId="356"/>
            <ac:spMk id="1343" creationId="{9631005A-6759-6513-5A6D-BF858453707C}"/>
          </ac:spMkLst>
        </pc:spChg>
        <pc:spChg chg="mod">
          <ac:chgData name="Valentin  OUEDRAOGO" userId="da7eb148-2eed-4def-b7eb-bc55fd61c358" providerId="ADAL" clId="{3B2FBDF7-483B-4C18-BD61-0D331F950747}" dt="2023-12-12T11:44:07.032" v="8857" actId="1076"/>
          <ac:spMkLst>
            <pc:docMk/>
            <pc:sldMk cId="3778029046" sldId="356"/>
            <ac:spMk id="1345" creationId="{5BEF7676-3B44-382B-B0BF-31FF3EE9AD71}"/>
          </ac:spMkLst>
        </pc:spChg>
        <pc:spChg chg="mod">
          <ac:chgData name="Valentin  OUEDRAOGO" userId="da7eb148-2eed-4def-b7eb-bc55fd61c358" providerId="ADAL" clId="{3B2FBDF7-483B-4C18-BD61-0D331F950747}" dt="2023-12-12T11:44:07.032" v="8857" actId="1076"/>
          <ac:spMkLst>
            <pc:docMk/>
            <pc:sldMk cId="3778029046" sldId="356"/>
            <ac:spMk id="1346" creationId="{15E0436A-16C2-574F-0778-4FB52AB848AA}"/>
          </ac:spMkLst>
        </pc:spChg>
        <pc:spChg chg="mod">
          <ac:chgData name="Valentin  OUEDRAOGO" userId="da7eb148-2eed-4def-b7eb-bc55fd61c358" providerId="ADAL" clId="{3B2FBDF7-483B-4C18-BD61-0D331F950747}" dt="2023-12-12T11:44:07.032" v="8857" actId="1076"/>
          <ac:spMkLst>
            <pc:docMk/>
            <pc:sldMk cId="3778029046" sldId="356"/>
            <ac:spMk id="1347" creationId="{1F5CB713-D777-FE71-B5E7-7825A895921D}"/>
          </ac:spMkLst>
        </pc:spChg>
        <pc:spChg chg="mod">
          <ac:chgData name="Valentin  OUEDRAOGO" userId="da7eb148-2eed-4def-b7eb-bc55fd61c358" providerId="ADAL" clId="{3B2FBDF7-483B-4C18-BD61-0D331F950747}" dt="2023-12-12T11:44:07.032" v="8857" actId="1076"/>
          <ac:spMkLst>
            <pc:docMk/>
            <pc:sldMk cId="3778029046" sldId="356"/>
            <ac:spMk id="1348" creationId="{949F8D89-B4B2-EE3B-F993-D7B417A0C569}"/>
          </ac:spMkLst>
        </pc:spChg>
        <pc:spChg chg="mod">
          <ac:chgData name="Valentin  OUEDRAOGO" userId="da7eb148-2eed-4def-b7eb-bc55fd61c358" providerId="ADAL" clId="{3B2FBDF7-483B-4C18-BD61-0D331F950747}" dt="2023-12-12T11:44:07.032" v="8857" actId="1076"/>
          <ac:spMkLst>
            <pc:docMk/>
            <pc:sldMk cId="3778029046" sldId="356"/>
            <ac:spMk id="1349" creationId="{E7929653-002E-9C9E-7C68-CCFF8B2B0855}"/>
          </ac:spMkLst>
        </pc:spChg>
        <pc:spChg chg="mod">
          <ac:chgData name="Valentin  OUEDRAOGO" userId="da7eb148-2eed-4def-b7eb-bc55fd61c358" providerId="ADAL" clId="{3B2FBDF7-483B-4C18-BD61-0D331F950747}" dt="2023-12-12T11:44:07.032" v="8857" actId="1076"/>
          <ac:spMkLst>
            <pc:docMk/>
            <pc:sldMk cId="3778029046" sldId="356"/>
            <ac:spMk id="1350" creationId="{4F442E7A-AD9F-67BF-A7C2-EBA775CF0FB1}"/>
          </ac:spMkLst>
        </pc:spChg>
        <pc:spChg chg="mod">
          <ac:chgData name="Valentin  OUEDRAOGO" userId="da7eb148-2eed-4def-b7eb-bc55fd61c358" providerId="ADAL" clId="{3B2FBDF7-483B-4C18-BD61-0D331F950747}" dt="2023-12-12T11:44:07.032" v="8857" actId="1076"/>
          <ac:spMkLst>
            <pc:docMk/>
            <pc:sldMk cId="3778029046" sldId="356"/>
            <ac:spMk id="1351" creationId="{A215A018-1E96-4B16-514A-ADDFF814CE25}"/>
          </ac:spMkLst>
        </pc:spChg>
        <pc:spChg chg="mod">
          <ac:chgData name="Valentin  OUEDRAOGO" userId="da7eb148-2eed-4def-b7eb-bc55fd61c358" providerId="ADAL" clId="{3B2FBDF7-483B-4C18-BD61-0D331F950747}" dt="2023-12-12T11:44:07.032" v="8857" actId="1076"/>
          <ac:spMkLst>
            <pc:docMk/>
            <pc:sldMk cId="3778029046" sldId="356"/>
            <ac:spMk id="1352" creationId="{5EBFC85E-48E9-8C1B-F337-C1E835F80DE0}"/>
          </ac:spMkLst>
        </pc:spChg>
        <pc:spChg chg="mod">
          <ac:chgData name="Valentin  OUEDRAOGO" userId="da7eb148-2eed-4def-b7eb-bc55fd61c358" providerId="ADAL" clId="{3B2FBDF7-483B-4C18-BD61-0D331F950747}" dt="2023-12-12T11:44:07.032" v="8857" actId="1076"/>
          <ac:spMkLst>
            <pc:docMk/>
            <pc:sldMk cId="3778029046" sldId="356"/>
            <ac:spMk id="1353" creationId="{86B56BF0-ECA8-E403-FFD1-D8AEDACD397B}"/>
          </ac:spMkLst>
        </pc:spChg>
        <pc:spChg chg="mod">
          <ac:chgData name="Valentin  OUEDRAOGO" userId="da7eb148-2eed-4def-b7eb-bc55fd61c358" providerId="ADAL" clId="{3B2FBDF7-483B-4C18-BD61-0D331F950747}" dt="2023-12-12T11:44:07.032" v="8857" actId="1076"/>
          <ac:spMkLst>
            <pc:docMk/>
            <pc:sldMk cId="3778029046" sldId="356"/>
            <ac:spMk id="1354" creationId="{612D63AC-1BDD-6C5A-DCE5-D29B0EFAA78A}"/>
          </ac:spMkLst>
        </pc:spChg>
        <pc:spChg chg="mod">
          <ac:chgData name="Valentin  OUEDRAOGO" userId="da7eb148-2eed-4def-b7eb-bc55fd61c358" providerId="ADAL" clId="{3B2FBDF7-483B-4C18-BD61-0D331F950747}" dt="2023-12-12T11:44:07.032" v="8857" actId="1076"/>
          <ac:spMkLst>
            <pc:docMk/>
            <pc:sldMk cId="3778029046" sldId="356"/>
            <ac:spMk id="1355" creationId="{34FFDB5A-63C5-D0CC-65B1-057EC9190360}"/>
          </ac:spMkLst>
        </pc:spChg>
        <pc:spChg chg="mod">
          <ac:chgData name="Valentin  OUEDRAOGO" userId="da7eb148-2eed-4def-b7eb-bc55fd61c358" providerId="ADAL" clId="{3B2FBDF7-483B-4C18-BD61-0D331F950747}" dt="2023-12-12T11:44:07.032" v="8857" actId="1076"/>
          <ac:spMkLst>
            <pc:docMk/>
            <pc:sldMk cId="3778029046" sldId="356"/>
            <ac:spMk id="1356" creationId="{7717E6CD-AD6F-57B9-F350-18E4A1C0196F}"/>
          </ac:spMkLst>
        </pc:spChg>
        <pc:spChg chg="mod">
          <ac:chgData name="Valentin  OUEDRAOGO" userId="da7eb148-2eed-4def-b7eb-bc55fd61c358" providerId="ADAL" clId="{3B2FBDF7-483B-4C18-BD61-0D331F950747}" dt="2023-12-12T11:44:07.032" v="8857" actId="1076"/>
          <ac:spMkLst>
            <pc:docMk/>
            <pc:sldMk cId="3778029046" sldId="356"/>
            <ac:spMk id="1357" creationId="{50FAC543-C153-FDDD-0248-3ABCE2A63BD5}"/>
          </ac:spMkLst>
        </pc:spChg>
        <pc:spChg chg="mod">
          <ac:chgData name="Valentin  OUEDRAOGO" userId="da7eb148-2eed-4def-b7eb-bc55fd61c358" providerId="ADAL" clId="{3B2FBDF7-483B-4C18-BD61-0D331F950747}" dt="2023-12-12T11:44:07.032" v="8857" actId="1076"/>
          <ac:spMkLst>
            <pc:docMk/>
            <pc:sldMk cId="3778029046" sldId="356"/>
            <ac:spMk id="1358" creationId="{1B8E6B11-FE70-9988-1909-95BEAE8D2DA5}"/>
          </ac:spMkLst>
        </pc:spChg>
        <pc:spChg chg="mod">
          <ac:chgData name="Valentin  OUEDRAOGO" userId="da7eb148-2eed-4def-b7eb-bc55fd61c358" providerId="ADAL" clId="{3B2FBDF7-483B-4C18-BD61-0D331F950747}" dt="2023-12-12T11:44:07.032" v="8857" actId="1076"/>
          <ac:spMkLst>
            <pc:docMk/>
            <pc:sldMk cId="3778029046" sldId="356"/>
            <ac:spMk id="1359" creationId="{DBCC714C-1AB3-4869-ED7A-9A37C5889E13}"/>
          </ac:spMkLst>
        </pc:spChg>
        <pc:spChg chg="mod">
          <ac:chgData name="Valentin  OUEDRAOGO" userId="da7eb148-2eed-4def-b7eb-bc55fd61c358" providerId="ADAL" clId="{3B2FBDF7-483B-4C18-BD61-0D331F950747}" dt="2023-12-12T11:44:07.032" v="8857" actId="1076"/>
          <ac:spMkLst>
            <pc:docMk/>
            <pc:sldMk cId="3778029046" sldId="356"/>
            <ac:spMk id="1360" creationId="{ABE57BA3-BB12-A93D-D782-35D0A271DB81}"/>
          </ac:spMkLst>
        </pc:spChg>
        <pc:spChg chg="mod">
          <ac:chgData name="Valentin  OUEDRAOGO" userId="da7eb148-2eed-4def-b7eb-bc55fd61c358" providerId="ADAL" clId="{3B2FBDF7-483B-4C18-BD61-0D331F950747}" dt="2023-12-12T11:44:07.032" v="8857" actId="1076"/>
          <ac:spMkLst>
            <pc:docMk/>
            <pc:sldMk cId="3778029046" sldId="356"/>
            <ac:spMk id="1361" creationId="{567510C9-B8F9-E143-0EE1-C115E37EB103}"/>
          </ac:spMkLst>
        </pc:spChg>
        <pc:spChg chg="mod">
          <ac:chgData name="Valentin  OUEDRAOGO" userId="da7eb148-2eed-4def-b7eb-bc55fd61c358" providerId="ADAL" clId="{3B2FBDF7-483B-4C18-BD61-0D331F950747}" dt="2023-12-12T11:44:07.032" v="8857" actId="1076"/>
          <ac:spMkLst>
            <pc:docMk/>
            <pc:sldMk cId="3778029046" sldId="356"/>
            <ac:spMk id="1372" creationId="{4D8922ED-97C7-A1CA-52A0-D4C8A94DF832}"/>
          </ac:spMkLst>
        </pc:spChg>
        <pc:spChg chg="mod">
          <ac:chgData name="Valentin  OUEDRAOGO" userId="da7eb148-2eed-4def-b7eb-bc55fd61c358" providerId="ADAL" clId="{3B2FBDF7-483B-4C18-BD61-0D331F950747}" dt="2023-12-12T11:44:07.032" v="8857" actId="1076"/>
          <ac:spMkLst>
            <pc:docMk/>
            <pc:sldMk cId="3778029046" sldId="356"/>
            <ac:spMk id="1373" creationId="{D00D924F-37EC-1878-073D-BBCFE8C780F1}"/>
          </ac:spMkLst>
        </pc:spChg>
        <pc:spChg chg="mod">
          <ac:chgData name="Valentin  OUEDRAOGO" userId="da7eb148-2eed-4def-b7eb-bc55fd61c358" providerId="ADAL" clId="{3B2FBDF7-483B-4C18-BD61-0D331F950747}" dt="2023-12-12T11:44:07.032" v="8857" actId="1076"/>
          <ac:spMkLst>
            <pc:docMk/>
            <pc:sldMk cId="3778029046" sldId="356"/>
            <ac:spMk id="1374" creationId="{84554B46-9549-467F-1850-0F6612EF80EA}"/>
          </ac:spMkLst>
        </pc:spChg>
        <pc:spChg chg="mod">
          <ac:chgData name="Valentin  OUEDRAOGO" userId="da7eb148-2eed-4def-b7eb-bc55fd61c358" providerId="ADAL" clId="{3B2FBDF7-483B-4C18-BD61-0D331F950747}" dt="2023-12-12T11:44:07.032" v="8857" actId="1076"/>
          <ac:spMkLst>
            <pc:docMk/>
            <pc:sldMk cId="3778029046" sldId="356"/>
            <ac:spMk id="1375" creationId="{872326D3-7A33-AA59-B90A-2F4A165DF79C}"/>
          </ac:spMkLst>
        </pc:spChg>
        <pc:spChg chg="mod">
          <ac:chgData name="Valentin  OUEDRAOGO" userId="da7eb148-2eed-4def-b7eb-bc55fd61c358" providerId="ADAL" clId="{3B2FBDF7-483B-4C18-BD61-0D331F950747}" dt="2023-12-12T11:44:07.032" v="8857" actId="1076"/>
          <ac:spMkLst>
            <pc:docMk/>
            <pc:sldMk cId="3778029046" sldId="356"/>
            <ac:spMk id="1377" creationId="{F98EBDD0-3C88-8026-7DD3-0C248BB384EA}"/>
          </ac:spMkLst>
        </pc:spChg>
        <pc:spChg chg="mod">
          <ac:chgData name="Valentin  OUEDRAOGO" userId="da7eb148-2eed-4def-b7eb-bc55fd61c358" providerId="ADAL" clId="{3B2FBDF7-483B-4C18-BD61-0D331F950747}" dt="2023-12-12T11:44:07.032" v="8857" actId="1076"/>
          <ac:spMkLst>
            <pc:docMk/>
            <pc:sldMk cId="3778029046" sldId="356"/>
            <ac:spMk id="1378" creationId="{2D2B8AB8-BD10-EA18-A5F8-752BCB8F8510}"/>
          </ac:spMkLst>
        </pc:spChg>
        <pc:spChg chg="mod">
          <ac:chgData name="Valentin  OUEDRAOGO" userId="da7eb148-2eed-4def-b7eb-bc55fd61c358" providerId="ADAL" clId="{3B2FBDF7-483B-4C18-BD61-0D331F950747}" dt="2023-12-12T11:44:07.032" v="8857" actId="1076"/>
          <ac:spMkLst>
            <pc:docMk/>
            <pc:sldMk cId="3778029046" sldId="356"/>
            <ac:spMk id="1379" creationId="{5A481BF3-3CD0-BAA9-3933-061D1F6EA617}"/>
          </ac:spMkLst>
        </pc:spChg>
        <pc:spChg chg="mod">
          <ac:chgData name="Valentin  OUEDRAOGO" userId="da7eb148-2eed-4def-b7eb-bc55fd61c358" providerId="ADAL" clId="{3B2FBDF7-483B-4C18-BD61-0D331F950747}" dt="2023-12-12T11:44:07.032" v="8857" actId="1076"/>
          <ac:spMkLst>
            <pc:docMk/>
            <pc:sldMk cId="3778029046" sldId="356"/>
            <ac:spMk id="1380" creationId="{C6B2725D-52C2-5B52-1B96-B7E2AD43B91F}"/>
          </ac:spMkLst>
        </pc:spChg>
        <pc:spChg chg="mod">
          <ac:chgData name="Valentin  OUEDRAOGO" userId="da7eb148-2eed-4def-b7eb-bc55fd61c358" providerId="ADAL" clId="{3B2FBDF7-483B-4C18-BD61-0D331F950747}" dt="2023-12-12T11:44:07.032" v="8857" actId="1076"/>
          <ac:spMkLst>
            <pc:docMk/>
            <pc:sldMk cId="3778029046" sldId="356"/>
            <ac:spMk id="1381" creationId="{DD660910-F6C3-55B7-203F-A7E0DE0BDC84}"/>
          </ac:spMkLst>
        </pc:spChg>
        <pc:spChg chg="mod">
          <ac:chgData name="Valentin  OUEDRAOGO" userId="da7eb148-2eed-4def-b7eb-bc55fd61c358" providerId="ADAL" clId="{3B2FBDF7-483B-4C18-BD61-0D331F950747}" dt="2023-12-12T11:44:07.032" v="8857" actId="1076"/>
          <ac:spMkLst>
            <pc:docMk/>
            <pc:sldMk cId="3778029046" sldId="356"/>
            <ac:spMk id="1382" creationId="{635E784D-79E6-70D5-F291-149827BADA0B}"/>
          </ac:spMkLst>
        </pc:spChg>
        <pc:spChg chg="mod">
          <ac:chgData name="Valentin  OUEDRAOGO" userId="da7eb148-2eed-4def-b7eb-bc55fd61c358" providerId="ADAL" clId="{3B2FBDF7-483B-4C18-BD61-0D331F950747}" dt="2023-12-12T11:44:07.032" v="8857" actId="1076"/>
          <ac:spMkLst>
            <pc:docMk/>
            <pc:sldMk cId="3778029046" sldId="356"/>
            <ac:spMk id="1383" creationId="{7CCE5133-78DC-B39B-91D0-BE51EEB1EEF1}"/>
          </ac:spMkLst>
        </pc:spChg>
        <pc:spChg chg="mod">
          <ac:chgData name="Valentin  OUEDRAOGO" userId="da7eb148-2eed-4def-b7eb-bc55fd61c358" providerId="ADAL" clId="{3B2FBDF7-483B-4C18-BD61-0D331F950747}" dt="2023-12-12T11:44:07.032" v="8857" actId="1076"/>
          <ac:spMkLst>
            <pc:docMk/>
            <pc:sldMk cId="3778029046" sldId="356"/>
            <ac:spMk id="1384" creationId="{734BF304-BBF1-B66B-EFA0-117B08D7987A}"/>
          </ac:spMkLst>
        </pc:spChg>
        <pc:spChg chg="mod">
          <ac:chgData name="Valentin  OUEDRAOGO" userId="da7eb148-2eed-4def-b7eb-bc55fd61c358" providerId="ADAL" clId="{3B2FBDF7-483B-4C18-BD61-0D331F950747}" dt="2023-12-12T11:44:07.032" v="8857" actId="1076"/>
          <ac:spMkLst>
            <pc:docMk/>
            <pc:sldMk cId="3778029046" sldId="356"/>
            <ac:spMk id="1385" creationId="{E5691B94-8AF0-E84A-EAC0-8F2314489FA8}"/>
          </ac:spMkLst>
        </pc:spChg>
        <pc:spChg chg="mod">
          <ac:chgData name="Valentin  OUEDRAOGO" userId="da7eb148-2eed-4def-b7eb-bc55fd61c358" providerId="ADAL" clId="{3B2FBDF7-483B-4C18-BD61-0D331F950747}" dt="2023-12-12T11:44:07.032" v="8857" actId="1076"/>
          <ac:spMkLst>
            <pc:docMk/>
            <pc:sldMk cId="3778029046" sldId="356"/>
            <ac:spMk id="1386" creationId="{D62A3A24-EA11-E207-B209-7087EE3E59FD}"/>
          </ac:spMkLst>
        </pc:spChg>
        <pc:spChg chg="mod">
          <ac:chgData name="Valentin  OUEDRAOGO" userId="da7eb148-2eed-4def-b7eb-bc55fd61c358" providerId="ADAL" clId="{3B2FBDF7-483B-4C18-BD61-0D331F950747}" dt="2023-12-12T11:44:07.032" v="8857" actId="1076"/>
          <ac:spMkLst>
            <pc:docMk/>
            <pc:sldMk cId="3778029046" sldId="356"/>
            <ac:spMk id="1387" creationId="{F65B6CA7-7178-14D3-E442-2AC2C10A254F}"/>
          </ac:spMkLst>
        </pc:spChg>
        <pc:spChg chg="mod">
          <ac:chgData name="Valentin  OUEDRAOGO" userId="da7eb148-2eed-4def-b7eb-bc55fd61c358" providerId="ADAL" clId="{3B2FBDF7-483B-4C18-BD61-0D331F950747}" dt="2023-12-12T11:44:07.032" v="8857" actId="1076"/>
          <ac:spMkLst>
            <pc:docMk/>
            <pc:sldMk cId="3778029046" sldId="356"/>
            <ac:spMk id="1388" creationId="{B2132266-36AA-DB24-3D1D-84E9E099537F}"/>
          </ac:spMkLst>
        </pc:spChg>
        <pc:spChg chg="mod">
          <ac:chgData name="Valentin  OUEDRAOGO" userId="da7eb148-2eed-4def-b7eb-bc55fd61c358" providerId="ADAL" clId="{3B2FBDF7-483B-4C18-BD61-0D331F950747}" dt="2023-12-12T11:44:07.032" v="8857" actId="1076"/>
          <ac:spMkLst>
            <pc:docMk/>
            <pc:sldMk cId="3778029046" sldId="356"/>
            <ac:spMk id="1389" creationId="{5A8E7092-3991-3C0E-39F3-E25FBFD30833}"/>
          </ac:spMkLst>
        </pc:spChg>
        <pc:spChg chg="mod">
          <ac:chgData name="Valentin  OUEDRAOGO" userId="da7eb148-2eed-4def-b7eb-bc55fd61c358" providerId="ADAL" clId="{3B2FBDF7-483B-4C18-BD61-0D331F950747}" dt="2023-12-12T11:44:07.032" v="8857" actId="1076"/>
          <ac:spMkLst>
            <pc:docMk/>
            <pc:sldMk cId="3778029046" sldId="356"/>
            <ac:spMk id="1390" creationId="{A929C046-5340-9283-1B41-A0418D6F1AD7}"/>
          </ac:spMkLst>
        </pc:spChg>
        <pc:spChg chg="mod">
          <ac:chgData name="Valentin  OUEDRAOGO" userId="da7eb148-2eed-4def-b7eb-bc55fd61c358" providerId="ADAL" clId="{3B2FBDF7-483B-4C18-BD61-0D331F950747}" dt="2023-12-12T11:44:07.032" v="8857" actId="1076"/>
          <ac:spMkLst>
            <pc:docMk/>
            <pc:sldMk cId="3778029046" sldId="356"/>
            <ac:spMk id="1391" creationId="{5D00F896-1825-6817-B9CA-B1273A3A84B5}"/>
          </ac:spMkLst>
        </pc:spChg>
        <pc:spChg chg="mod">
          <ac:chgData name="Valentin  OUEDRAOGO" userId="da7eb148-2eed-4def-b7eb-bc55fd61c358" providerId="ADAL" clId="{3B2FBDF7-483B-4C18-BD61-0D331F950747}" dt="2023-12-12T11:44:07.032" v="8857" actId="1076"/>
          <ac:spMkLst>
            <pc:docMk/>
            <pc:sldMk cId="3778029046" sldId="356"/>
            <ac:spMk id="1392" creationId="{AA158A98-3EFF-B3E9-2247-F5E9DB82D24A}"/>
          </ac:spMkLst>
        </pc:spChg>
        <pc:spChg chg="mod">
          <ac:chgData name="Valentin  OUEDRAOGO" userId="da7eb148-2eed-4def-b7eb-bc55fd61c358" providerId="ADAL" clId="{3B2FBDF7-483B-4C18-BD61-0D331F950747}" dt="2023-12-12T11:44:07.032" v="8857" actId="1076"/>
          <ac:spMkLst>
            <pc:docMk/>
            <pc:sldMk cId="3778029046" sldId="356"/>
            <ac:spMk id="1393" creationId="{A30C2C96-5CE0-75F1-C6C6-6BC9005BE538}"/>
          </ac:spMkLst>
        </pc:spChg>
        <pc:spChg chg="mod">
          <ac:chgData name="Valentin  OUEDRAOGO" userId="da7eb148-2eed-4def-b7eb-bc55fd61c358" providerId="ADAL" clId="{3B2FBDF7-483B-4C18-BD61-0D331F950747}" dt="2023-12-12T11:44:07.032" v="8857" actId="1076"/>
          <ac:spMkLst>
            <pc:docMk/>
            <pc:sldMk cId="3778029046" sldId="356"/>
            <ac:spMk id="1394" creationId="{FAFDC558-ED80-BBEB-5F50-8208E0DDE1C9}"/>
          </ac:spMkLst>
        </pc:spChg>
        <pc:spChg chg="mod">
          <ac:chgData name="Valentin  OUEDRAOGO" userId="da7eb148-2eed-4def-b7eb-bc55fd61c358" providerId="ADAL" clId="{3B2FBDF7-483B-4C18-BD61-0D331F950747}" dt="2023-12-12T11:44:07.032" v="8857" actId="1076"/>
          <ac:spMkLst>
            <pc:docMk/>
            <pc:sldMk cId="3778029046" sldId="356"/>
            <ac:spMk id="1395" creationId="{09DEE914-F9B0-E66F-1E5D-C11157E552F9}"/>
          </ac:spMkLst>
        </pc:spChg>
        <pc:spChg chg="mod">
          <ac:chgData name="Valentin  OUEDRAOGO" userId="da7eb148-2eed-4def-b7eb-bc55fd61c358" providerId="ADAL" clId="{3B2FBDF7-483B-4C18-BD61-0D331F950747}" dt="2023-12-12T11:44:07.032" v="8857" actId="1076"/>
          <ac:spMkLst>
            <pc:docMk/>
            <pc:sldMk cId="3778029046" sldId="356"/>
            <ac:spMk id="1396" creationId="{CDB45AAE-7870-67DC-1677-E0FADC282938}"/>
          </ac:spMkLst>
        </pc:spChg>
        <pc:spChg chg="mod">
          <ac:chgData name="Valentin  OUEDRAOGO" userId="da7eb148-2eed-4def-b7eb-bc55fd61c358" providerId="ADAL" clId="{3B2FBDF7-483B-4C18-BD61-0D331F950747}" dt="2023-12-12T11:44:07.032" v="8857" actId="1076"/>
          <ac:spMkLst>
            <pc:docMk/>
            <pc:sldMk cId="3778029046" sldId="356"/>
            <ac:spMk id="1397" creationId="{C9828DAF-4B69-5339-81D3-D249A5E9B597}"/>
          </ac:spMkLst>
        </pc:spChg>
        <pc:spChg chg="mod">
          <ac:chgData name="Valentin  OUEDRAOGO" userId="da7eb148-2eed-4def-b7eb-bc55fd61c358" providerId="ADAL" clId="{3B2FBDF7-483B-4C18-BD61-0D331F950747}" dt="2023-12-12T11:44:07.032" v="8857" actId="1076"/>
          <ac:spMkLst>
            <pc:docMk/>
            <pc:sldMk cId="3778029046" sldId="356"/>
            <ac:spMk id="1398" creationId="{B67EBF33-55ED-A3F8-5C6D-875B57925CBE}"/>
          </ac:spMkLst>
        </pc:spChg>
        <pc:spChg chg="mod">
          <ac:chgData name="Valentin  OUEDRAOGO" userId="da7eb148-2eed-4def-b7eb-bc55fd61c358" providerId="ADAL" clId="{3B2FBDF7-483B-4C18-BD61-0D331F950747}" dt="2023-12-12T11:44:07.032" v="8857" actId="1076"/>
          <ac:spMkLst>
            <pc:docMk/>
            <pc:sldMk cId="3778029046" sldId="356"/>
            <ac:spMk id="1399" creationId="{19C8544A-0BC9-0CFB-5CA8-DE0A9C72ADAC}"/>
          </ac:spMkLst>
        </pc:spChg>
        <pc:spChg chg="mod">
          <ac:chgData name="Valentin  OUEDRAOGO" userId="da7eb148-2eed-4def-b7eb-bc55fd61c358" providerId="ADAL" clId="{3B2FBDF7-483B-4C18-BD61-0D331F950747}" dt="2023-12-12T11:44:07.032" v="8857" actId="1076"/>
          <ac:spMkLst>
            <pc:docMk/>
            <pc:sldMk cId="3778029046" sldId="356"/>
            <ac:spMk id="1400" creationId="{53013390-53D3-E9D8-1EAD-824B59ABD033}"/>
          </ac:spMkLst>
        </pc:spChg>
        <pc:spChg chg="mod">
          <ac:chgData name="Valentin  OUEDRAOGO" userId="da7eb148-2eed-4def-b7eb-bc55fd61c358" providerId="ADAL" clId="{3B2FBDF7-483B-4C18-BD61-0D331F950747}" dt="2023-12-12T11:44:07.032" v="8857" actId="1076"/>
          <ac:spMkLst>
            <pc:docMk/>
            <pc:sldMk cId="3778029046" sldId="356"/>
            <ac:spMk id="1413" creationId="{0380E4A7-3358-59B7-0FED-88653EF91D80}"/>
          </ac:spMkLst>
        </pc:spChg>
        <pc:spChg chg="del mod">
          <ac:chgData name="Valentin  OUEDRAOGO" userId="da7eb148-2eed-4def-b7eb-bc55fd61c358" providerId="ADAL" clId="{3B2FBDF7-483B-4C18-BD61-0D331F950747}" dt="2023-12-12T08:41:08.203" v="8722" actId="478"/>
          <ac:spMkLst>
            <pc:docMk/>
            <pc:sldMk cId="3778029046" sldId="356"/>
            <ac:spMk id="1414" creationId="{517D1FF4-09FE-3674-36E1-5CB524364D2B}"/>
          </ac:spMkLst>
        </pc:spChg>
        <pc:spChg chg="del mod">
          <ac:chgData name="Valentin  OUEDRAOGO" userId="da7eb148-2eed-4def-b7eb-bc55fd61c358" providerId="ADAL" clId="{3B2FBDF7-483B-4C18-BD61-0D331F950747}" dt="2023-12-12T08:41:11.215" v="8724" actId="478"/>
          <ac:spMkLst>
            <pc:docMk/>
            <pc:sldMk cId="3778029046" sldId="356"/>
            <ac:spMk id="1415" creationId="{C6209BB0-2C06-8505-396F-60BBD43FAF04}"/>
          </ac:spMkLst>
        </pc:spChg>
        <pc:spChg chg="del mod">
          <ac:chgData name="Valentin  OUEDRAOGO" userId="da7eb148-2eed-4def-b7eb-bc55fd61c358" providerId="ADAL" clId="{3B2FBDF7-483B-4C18-BD61-0D331F950747}" dt="2023-12-12T08:41:09.825" v="8723" actId="478"/>
          <ac:spMkLst>
            <pc:docMk/>
            <pc:sldMk cId="3778029046" sldId="356"/>
            <ac:spMk id="1416" creationId="{481FDFEE-A1A0-CBF5-1937-2692A2CFF2C0}"/>
          </ac:spMkLst>
        </pc:spChg>
        <pc:spChg chg="mod">
          <ac:chgData name="Valentin  OUEDRAOGO" userId="da7eb148-2eed-4def-b7eb-bc55fd61c358" providerId="ADAL" clId="{3B2FBDF7-483B-4C18-BD61-0D331F950747}" dt="2023-12-12T11:44:07.032" v="8857" actId="1076"/>
          <ac:spMkLst>
            <pc:docMk/>
            <pc:sldMk cId="3778029046" sldId="356"/>
            <ac:spMk id="1417" creationId="{2410011C-59F4-CC2A-6108-441BD1F96943}"/>
          </ac:spMkLst>
        </pc:spChg>
        <pc:spChg chg="mod">
          <ac:chgData name="Valentin  OUEDRAOGO" userId="da7eb148-2eed-4def-b7eb-bc55fd61c358" providerId="ADAL" clId="{3B2FBDF7-483B-4C18-BD61-0D331F950747}" dt="2023-12-12T11:44:07.032" v="8857" actId="1076"/>
          <ac:spMkLst>
            <pc:docMk/>
            <pc:sldMk cId="3778029046" sldId="356"/>
            <ac:spMk id="1420" creationId="{89464025-6F43-FBBD-7DBE-FD346A30725B}"/>
          </ac:spMkLst>
        </pc:spChg>
        <pc:spChg chg="mod">
          <ac:chgData name="Valentin  OUEDRAOGO" userId="da7eb148-2eed-4def-b7eb-bc55fd61c358" providerId="ADAL" clId="{3B2FBDF7-483B-4C18-BD61-0D331F950747}" dt="2023-12-12T11:44:07.032" v="8857" actId="1076"/>
          <ac:spMkLst>
            <pc:docMk/>
            <pc:sldMk cId="3778029046" sldId="356"/>
            <ac:spMk id="1424" creationId="{D1FF465D-3C85-8D47-E24E-1999B46E2723}"/>
          </ac:spMkLst>
        </pc:spChg>
        <pc:spChg chg="mod">
          <ac:chgData name="Valentin  OUEDRAOGO" userId="da7eb148-2eed-4def-b7eb-bc55fd61c358" providerId="ADAL" clId="{3B2FBDF7-483B-4C18-BD61-0D331F950747}" dt="2023-12-12T11:44:07.032" v="8857" actId="1076"/>
          <ac:spMkLst>
            <pc:docMk/>
            <pc:sldMk cId="3778029046" sldId="356"/>
            <ac:spMk id="1425" creationId="{D5636EE9-552F-2322-550B-7DC51A21A835}"/>
          </ac:spMkLst>
        </pc:spChg>
        <pc:spChg chg="mod">
          <ac:chgData name="Valentin  OUEDRAOGO" userId="da7eb148-2eed-4def-b7eb-bc55fd61c358" providerId="ADAL" clId="{3B2FBDF7-483B-4C18-BD61-0D331F950747}" dt="2023-12-12T11:44:07.032" v="8857" actId="1076"/>
          <ac:spMkLst>
            <pc:docMk/>
            <pc:sldMk cId="3778029046" sldId="356"/>
            <ac:spMk id="1426" creationId="{9CD11D6E-61A6-61B5-FE31-6D2505EA1778}"/>
          </ac:spMkLst>
        </pc:spChg>
        <pc:spChg chg="mod">
          <ac:chgData name="Valentin  OUEDRAOGO" userId="da7eb148-2eed-4def-b7eb-bc55fd61c358" providerId="ADAL" clId="{3B2FBDF7-483B-4C18-BD61-0D331F950747}" dt="2023-12-12T11:44:07.032" v="8857" actId="1076"/>
          <ac:spMkLst>
            <pc:docMk/>
            <pc:sldMk cId="3778029046" sldId="356"/>
            <ac:spMk id="1427" creationId="{8E1AE561-8C50-A5DA-381A-8C6B2FD9526D}"/>
          </ac:spMkLst>
        </pc:spChg>
        <pc:spChg chg="mod">
          <ac:chgData name="Valentin  OUEDRAOGO" userId="da7eb148-2eed-4def-b7eb-bc55fd61c358" providerId="ADAL" clId="{3B2FBDF7-483B-4C18-BD61-0D331F950747}" dt="2023-12-12T11:44:07.032" v="8857" actId="1076"/>
          <ac:spMkLst>
            <pc:docMk/>
            <pc:sldMk cId="3778029046" sldId="356"/>
            <ac:spMk id="1428" creationId="{24D5E8EF-83C5-F0FC-5A2D-09164B0B889D}"/>
          </ac:spMkLst>
        </pc:spChg>
        <pc:spChg chg="mod">
          <ac:chgData name="Valentin  OUEDRAOGO" userId="da7eb148-2eed-4def-b7eb-bc55fd61c358" providerId="ADAL" clId="{3B2FBDF7-483B-4C18-BD61-0D331F950747}" dt="2023-12-12T11:44:07.032" v="8857" actId="1076"/>
          <ac:spMkLst>
            <pc:docMk/>
            <pc:sldMk cId="3778029046" sldId="356"/>
            <ac:spMk id="1429" creationId="{EC0D3A75-731C-2A8B-E637-9091FD17CD4E}"/>
          </ac:spMkLst>
        </pc:spChg>
        <pc:spChg chg="mod">
          <ac:chgData name="Valentin  OUEDRAOGO" userId="da7eb148-2eed-4def-b7eb-bc55fd61c358" providerId="ADAL" clId="{3B2FBDF7-483B-4C18-BD61-0D331F950747}" dt="2023-12-12T11:44:07.032" v="8857" actId="1076"/>
          <ac:spMkLst>
            <pc:docMk/>
            <pc:sldMk cId="3778029046" sldId="356"/>
            <ac:spMk id="1430" creationId="{CE1EA224-5D9F-7423-78BD-55F7509590FD}"/>
          </ac:spMkLst>
        </pc:spChg>
        <pc:spChg chg="mod">
          <ac:chgData name="Valentin  OUEDRAOGO" userId="da7eb148-2eed-4def-b7eb-bc55fd61c358" providerId="ADAL" clId="{3B2FBDF7-483B-4C18-BD61-0D331F950747}" dt="2023-12-12T11:44:07.032" v="8857" actId="1076"/>
          <ac:spMkLst>
            <pc:docMk/>
            <pc:sldMk cId="3778029046" sldId="356"/>
            <ac:spMk id="1431" creationId="{AA8D352D-A1C0-D382-A95E-8E906073226D}"/>
          </ac:spMkLst>
        </pc:spChg>
        <pc:spChg chg="mod">
          <ac:chgData name="Valentin  OUEDRAOGO" userId="da7eb148-2eed-4def-b7eb-bc55fd61c358" providerId="ADAL" clId="{3B2FBDF7-483B-4C18-BD61-0D331F950747}" dt="2023-12-12T11:44:07.032" v="8857" actId="1076"/>
          <ac:spMkLst>
            <pc:docMk/>
            <pc:sldMk cId="3778029046" sldId="356"/>
            <ac:spMk id="1432" creationId="{3DAC3592-2704-6536-ED26-E784467DCE4C}"/>
          </ac:spMkLst>
        </pc:spChg>
        <pc:spChg chg="mod">
          <ac:chgData name="Valentin  OUEDRAOGO" userId="da7eb148-2eed-4def-b7eb-bc55fd61c358" providerId="ADAL" clId="{3B2FBDF7-483B-4C18-BD61-0D331F950747}" dt="2023-12-12T11:44:07.032" v="8857" actId="1076"/>
          <ac:spMkLst>
            <pc:docMk/>
            <pc:sldMk cId="3778029046" sldId="356"/>
            <ac:spMk id="1433" creationId="{81B182E4-A513-3333-A648-03CF9529C8CC}"/>
          </ac:spMkLst>
        </pc:spChg>
        <pc:spChg chg="mod">
          <ac:chgData name="Valentin  OUEDRAOGO" userId="da7eb148-2eed-4def-b7eb-bc55fd61c358" providerId="ADAL" clId="{3B2FBDF7-483B-4C18-BD61-0D331F950747}" dt="2023-12-12T11:29:24.316" v="8788" actId="1076"/>
          <ac:spMkLst>
            <pc:docMk/>
            <pc:sldMk cId="3778029046" sldId="356"/>
            <ac:spMk id="1434" creationId="{B8500A10-0D4A-68CA-C9E1-1047960C280B}"/>
          </ac:spMkLst>
        </pc:spChg>
        <pc:spChg chg="mod">
          <ac:chgData name="Valentin  OUEDRAOGO" userId="da7eb148-2eed-4def-b7eb-bc55fd61c358" providerId="ADAL" clId="{3B2FBDF7-483B-4C18-BD61-0D331F950747}" dt="2023-12-12T11:29:24.316" v="8788" actId="1076"/>
          <ac:spMkLst>
            <pc:docMk/>
            <pc:sldMk cId="3778029046" sldId="356"/>
            <ac:spMk id="1437" creationId="{CFA04835-3358-2806-CA7A-134EBC77C3BF}"/>
          </ac:spMkLst>
        </pc:spChg>
        <pc:spChg chg="mod">
          <ac:chgData name="Valentin  OUEDRAOGO" userId="da7eb148-2eed-4def-b7eb-bc55fd61c358" providerId="ADAL" clId="{3B2FBDF7-483B-4C18-BD61-0D331F950747}" dt="2023-12-12T11:29:24.316" v="8788" actId="1076"/>
          <ac:spMkLst>
            <pc:docMk/>
            <pc:sldMk cId="3778029046" sldId="356"/>
            <ac:spMk id="1438" creationId="{D72D1EB4-8FDD-C9B9-99E7-28062AB80A62}"/>
          </ac:spMkLst>
        </pc:spChg>
        <pc:spChg chg="mod">
          <ac:chgData name="Valentin  OUEDRAOGO" userId="da7eb148-2eed-4def-b7eb-bc55fd61c358" providerId="ADAL" clId="{3B2FBDF7-483B-4C18-BD61-0D331F950747}" dt="2023-12-12T11:29:24.316" v="8788" actId="1076"/>
          <ac:spMkLst>
            <pc:docMk/>
            <pc:sldMk cId="3778029046" sldId="356"/>
            <ac:spMk id="1439" creationId="{3D68B1B2-C458-20DC-AA2A-F8306347315F}"/>
          </ac:spMkLst>
        </pc:spChg>
        <pc:spChg chg="mod">
          <ac:chgData name="Valentin  OUEDRAOGO" userId="da7eb148-2eed-4def-b7eb-bc55fd61c358" providerId="ADAL" clId="{3B2FBDF7-483B-4C18-BD61-0D331F950747}" dt="2023-12-12T11:29:24.316" v="8788" actId="1076"/>
          <ac:spMkLst>
            <pc:docMk/>
            <pc:sldMk cId="3778029046" sldId="356"/>
            <ac:spMk id="1440" creationId="{EE41C872-7A59-131C-1DDB-313CAD292873}"/>
          </ac:spMkLst>
        </pc:spChg>
        <pc:spChg chg="mod">
          <ac:chgData name="Valentin  OUEDRAOGO" userId="da7eb148-2eed-4def-b7eb-bc55fd61c358" providerId="ADAL" clId="{3B2FBDF7-483B-4C18-BD61-0D331F950747}" dt="2023-12-12T11:29:24.316" v="8788" actId="1076"/>
          <ac:spMkLst>
            <pc:docMk/>
            <pc:sldMk cId="3778029046" sldId="356"/>
            <ac:spMk id="1441" creationId="{96587AFD-E032-7BA7-D961-95BF7A42283C}"/>
          </ac:spMkLst>
        </pc:spChg>
        <pc:spChg chg="mod">
          <ac:chgData name="Valentin  OUEDRAOGO" userId="da7eb148-2eed-4def-b7eb-bc55fd61c358" providerId="ADAL" clId="{3B2FBDF7-483B-4C18-BD61-0D331F950747}" dt="2023-12-12T11:29:24.316" v="8788" actId="1076"/>
          <ac:spMkLst>
            <pc:docMk/>
            <pc:sldMk cId="3778029046" sldId="356"/>
            <ac:spMk id="1442" creationId="{416FF13D-9BDB-8F24-92D7-2EE982F255DF}"/>
          </ac:spMkLst>
        </pc:spChg>
        <pc:spChg chg="mod">
          <ac:chgData name="Valentin  OUEDRAOGO" userId="da7eb148-2eed-4def-b7eb-bc55fd61c358" providerId="ADAL" clId="{3B2FBDF7-483B-4C18-BD61-0D331F950747}" dt="2023-12-12T12:30:33.454" v="9095" actId="20577"/>
          <ac:spMkLst>
            <pc:docMk/>
            <pc:sldMk cId="3778029046" sldId="356"/>
            <ac:spMk id="1457" creationId="{B31A0507-5035-D3BC-0BB7-8D6C87237D7B}"/>
          </ac:spMkLst>
        </pc:spChg>
        <pc:spChg chg="mod">
          <ac:chgData name="Valentin  OUEDRAOGO" userId="da7eb148-2eed-4def-b7eb-bc55fd61c358" providerId="ADAL" clId="{3B2FBDF7-483B-4C18-BD61-0D331F950747}" dt="2023-12-12T11:29:24.316" v="8788" actId="1076"/>
          <ac:spMkLst>
            <pc:docMk/>
            <pc:sldMk cId="3778029046" sldId="356"/>
            <ac:spMk id="1458" creationId="{5422532D-9E2B-C0C9-942D-4BF145870896}"/>
          </ac:spMkLst>
        </pc:spChg>
        <pc:spChg chg="mod">
          <ac:chgData name="Valentin  OUEDRAOGO" userId="da7eb148-2eed-4def-b7eb-bc55fd61c358" providerId="ADAL" clId="{3B2FBDF7-483B-4C18-BD61-0D331F950747}" dt="2023-12-12T11:29:24.316" v="8788" actId="1076"/>
          <ac:spMkLst>
            <pc:docMk/>
            <pc:sldMk cId="3778029046" sldId="356"/>
            <ac:spMk id="1459" creationId="{E5EDF280-BAE1-8CDE-CAEB-FDAA48456B56}"/>
          </ac:spMkLst>
        </pc:spChg>
        <pc:spChg chg="mod">
          <ac:chgData name="Valentin  OUEDRAOGO" userId="da7eb148-2eed-4def-b7eb-bc55fd61c358" providerId="ADAL" clId="{3B2FBDF7-483B-4C18-BD61-0D331F950747}" dt="2023-12-12T11:29:24.316" v="8788" actId="1076"/>
          <ac:spMkLst>
            <pc:docMk/>
            <pc:sldMk cId="3778029046" sldId="356"/>
            <ac:spMk id="1460" creationId="{33684286-C2F3-93C9-3A04-0A1B005B0FE1}"/>
          </ac:spMkLst>
        </pc:spChg>
        <pc:spChg chg="mod">
          <ac:chgData name="Valentin  OUEDRAOGO" userId="da7eb148-2eed-4def-b7eb-bc55fd61c358" providerId="ADAL" clId="{3B2FBDF7-483B-4C18-BD61-0D331F950747}" dt="2023-12-12T11:44:59.042" v="8863" actId="1076"/>
          <ac:spMkLst>
            <pc:docMk/>
            <pc:sldMk cId="3778029046" sldId="356"/>
            <ac:spMk id="1464" creationId="{3AAD1018-09D6-96EC-22E1-49926ED30B81}"/>
          </ac:spMkLst>
        </pc:spChg>
        <pc:spChg chg="mod">
          <ac:chgData name="Valentin  OUEDRAOGO" userId="da7eb148-2eed-4def-b7eb-bc55fd61c358" providerId="ADAL" clId="{3B2FBDF7-483B-4C18-BD61-0D331F950747}" dt="2023-12-12T11:44:59.042" v="8863" actId="1076"/>
          <ac:spMkLst>
            <pc:docMk/>
            <pc:sldMk cId="3778029046" sldId="356"/>
            <ac:spMk id="1466" creationId="{CB16188C-5A04-C88E-7C2B-C66375C69B7C}"/>
          </ac:spMkLst>
        </pc:spChg>
        <pc:spChg chg="mod">
          <ac:chgData name="Valentin  OUEDRAOGO" userId="da7eb148-2eed-4def-b7eb-bc55fd61c358" providerId="ADAL" clId="{3B2FBDF7-483B-4C18-BD61-0D331F950747}" dt="2023-12-12T11:44:59.042" v="8863" actId="1076"/>
          <ac:spMkLst>
            <pc:docMk/>
            <pc:sldMk cId="3778029046" sldId="356"/>
            <ac:spMk id="1467" creationId="{9EB84D09-61B4-B40D-5300-B9B69DAD6003}"/>
          </ac:spMkLst>
        </pc:spChg>
        <pc:spChg chg="mod">
          <ac:chgData name="Valentin  OUEDRAOGO" userId="da7eb148-2eed-4def-b7eb-bc55fd61c358" providerId="ADAL" clId="{3B2FBDF7-483B-4C18-BD61-0D331F950747}" dt="2023-12-12T11:44:59.042" v="8863" actId="1076"/>
          <ac:spMkLst>
            <pc:docMk/>
            <pc:sldMk cId="3778029046" sldId="356"/>
            <ac:spMk id="1468" creationId="{682C34A6-EAF7-D8C3-603B-BC238A8F4241}"/>
          </ac:spMkLst>
        </pc:spChg>
        <pc:spChg chg="mod">
          <ac:chgData name="Valentin  OUEDRAOGO" userId="da7eb148-2eed-4def-b7eb-bc55fd61c358" providerId="ADAL" clId="{3B2FBDF7-483B-4C18-BD61-0D331F950747}" dt="2023-12-12T11:44:59.042" v="8863" actId="1076"/>
          <ac:spMkLst>
            <pc:docMk/>
            <pc:sldMk cId="3778029046" sldId="356"/>
            <ac:spMk id="1469" creationId="{357EC7DD-EFB9-AD6C-80B6-A68670297A49}"/>
          </ac:spMkLst>
        </pc:spChg>
        <pc:spChg chg="mod">
          <ac:chgData name="Valentin  OUEDRAOGO" userId="da7eb148-2eed-4def-b7eb-bc55fd61c358" providerId="ADAL" clId="{3B2FBDF7-483B-4C18-BD61-0D331F950747}" dt="2023-12-12T11:44:59.042" v="8863" actId="1076"/>
          <ac:spMkLst>
            <pc:docMk/>
            <pc:sldMk cId="3778029046" sldId="356"/>
            <ac:spMk id="1470" creationId="{EAAF3057-1298-AE18-A76A-5A6AE8E30DF5}"/>
          </ac:spMkLst>
        </pc:spChg>
        <pc:spChg chg="mod">
          <ac:chgData name="Valentin  OUEDRAOGO" userId="da7eb148-2eed-4def-b7eb-bc55fd61c358" providerId="ADAL" clId="{3B2FBDF7-483B-4C18-BD61-0D331F950747}" dt="2023-12-12T11:44:59.042" v="8863" actId="1076"/>
          <ac:spMkLst>
            <pc:docMk/>
            <pc:sldMk cId="3778029046" sldId="356"/>
            <ac:spMk id="1472" creationId="{7B7E3FC3-444B-CA35-AEB6-6E51A48E9CF8}"/>
          </ac:spMkLst>
        </pc:spChg>
        <pc:spChg chg="mod">
          <ac:chgData name="Valentin  OUEDRAOGO" userId="da7eb148-2eed-4def-b7eb-bc55fd61c358" providerId="ADAL" clId="{3B2FBDF7-483B-4C18-BD61-0D331F950747}" dt="2023-12-12T11:44:59.042" v="8863" actId="1076"/>
          <ac:spMkLst>
            <pc:docMk/>
            <pc:sldMk cId="3778029046" sldId="356"/>
            <ac:spMk id="1474" creationId="{EF60ADF9-D8D2-22E5-87DA-B13688535D61}"/>
          </ac:spMkLst>
        </pc:spChg>
        <pc:spChg chg="mod">
          <ac:chgData name="Valentin  OUEDRAOGO" userId="da7eb148-2eed-4def-b7eb-bc55fd61c358" providerId="ADAL" clId="{3B2FBDF7-483B-4C18-BD61-0D331F950747}" dt="2023-12-12T11:44:59.042" v="8863" actId="1076"/>
          <ac:spMkLst>
            <pc:docMk/>
            <pc:sldMk cId="3778029046" sldId="356"/>
            <ac:spMk id="1475" creationId="{C72D9B18-B9FB-54E5-A849-E88A5A5E6D99}"/>
          </ac:spMkLst>
        </pc:spChg>
        <pc:spChg chg="mod">
          <ac:chgData name="Valentin  OUEDRAOGO" userId="da7eb148-2eed-4def-b7eb-bc55fd61c358" providerId="ADAL" clId="{3B2FBDF7-483B-4C18-BD61-0D331F950747}" dt="2023-12-12T11:44:59.042" v="8863" actId="1076"/>
          <ac:spMkLst>
            <pc:docMk/>
            <pc:sldMk cId="3778029046" sldId="356"/>
            <ac:spMk id="1483" creationId="{9E2A05EC-D18F-9501-71EE-55B01FF6F2FD}"/>
          </ac:spMkLst>
        </pc:spChg>
        <pc:spChg chg="mod">
          <ac:chgData name="Valentin  OUEDRAOGO" userId="da7eb148-2eed-4def-b7eb-bc55fd61c358" providerId="ADAL" clId="{3B2FBDF7-483B-4C18-BD61-0D331F950747}" dt="2023-12-12T11:44:59.042" v="8863" actId="1076"/>
          <ac:spMkLst>
            <pc:docMk/>
            <pc:sldMk cId="3778029046" sldId="356"/>
            <ac:spMk id="1484" creationId="{2650CDEC-5E67-CA4B-6136-636975CBFB2F}"/>
          </ac:spMkLst>
        </pc:spChg>
        <pc:spChg chg="mod">
          <ac:chgData name="Valentin  OUEDRAOGO" userId="da7eb148-2eed-4def-b7eb-bc55fd61c358" providerId="ADAL" clId="{3B2FBDF7-483B-4C18-BD61-0D331F950747}" dt="2023-12-12T11:44:59.042" v="8863" actId="1076"/>
          <ac:spMkLst>
            <pc:docMk/>
            <pc:sldMk cId="3778029046" sldId="356"/>
            <ac:spMk id="1485" creationId="{06250469-2C33-9370-E90C-43F5C773F671}"/>
          </ac:spMkLst>
        </pc:spChg>
        <pc:spChg chg="mod">
          <ac:chgData name="Valentin  OUEDRAOGO" userId="da7eb148-2eed-4def-b7eb-bc55fd61c358" providerId="ADAL" clId="{3B2FBDF7-483B-4C18-BD61-0D331F950747}" dt="2023-12-12T11:44:59.042" v="8863" actId="1076"/>
          <ac:spMkLst>
            <pc:docMk/>
            <pc:sldMk cId="3778029046" sldId="356"/>
            <ac:spMk id="1486" creationId="{8D190EFF-EB7B-34C2-10C6-1F490F07A206}"/>
          </ac:spMkLst>
        </pc:spChg>
        <pc:spChg chg="mod">
          <ac:chgData name="Valentin  OUEDRAOGO" userId="da7eb148-2eed-4def-b7eb-bc55fd61c358" providerId="ADAL" clId="{3B2FBDF7-483B-4C18-BD61-0D331F950747}" dt="2023-12-12T11:44:59.042" v="8863" actId="1076"/>
          <ac:spMkLst>
            <pc:docMk/>
            <pc:sldMk cId="3778029046" sldId="356"/>
            <ac:spMk id="1487" creationId="{CAFECD67-33C8-BF13-7809-FA476EAABD0A}"/>
          </ac:spMkLst>
        </pc:spChg>
        <pc:spChg chg="mod">
          <ac:chgData name="Valentin  OUEDRAOGO" userId="da7eb148-2eed-4def-b7eb-bc55fd61c358" providerId="ADAL" clId="{3B2FBDF7-483B-4C18-BD61-0D331F950747}" dt="2023-12-12T11:44:59.042" v="8863" actId="1076"/>
          <ac:spMkLst>
            <pc:docMk/>
            <pc:sldMk cId="3778029046" sldId="356"/>
            <ac:spMk id="1488" creationId="{9DBFF8CD-B2D0-3E27-2430-391236A88085}"/>
          </ac:spMkLst>
        </pc:spChg>
        <pc:spChg chg="mod">
          <ac:chgData name="Valentin  OUEDRAOGO" userId="da7eb148-2eed-4def-b7eb-bc55fd61c358" providerId="ADAL" clId="{3B2FBDF7-483B-4C18-BD61-0D331F950747}" dt="2023-12-12T11:44:59.042" v="8863" actId="1076"/>
          <ac:spMkLst>
            <pc:docMk/>
            <pc:sldMk cId="3778029046" sldId="356"/>
            <ac:spMk id="1489" creationId="{3331A4AC-F12C-8F94-0FA9-B8C8D1F5F9E7}"/>
          </ac:spMkLst>
        </pc:spChg>
        <pc:spChg chg="mod">
          <ac:chgData name="Valentin  OUEDRAOGO" userId="da7eb148-2eed-4def-b7eb-bc55fd61c358" providerId="ADAL" clId="{3B2FBDF7-483B-4C18-BD61-0D331F950747}" dt="2023-12-12T11:44:59.042" v="8863" actId="1076"/>
          <ac:spMkLst>
            <pc:docMk/>
            <pc:sldMk cId="3778029046" sldId="356"/>
            <ac:spMk id="1490" creationId="{B8EA508F-7724-03D9-9B2E-CAD0D5622A5E}"/>
          </ac:spMkLst>
        </pc:spChg>
        <pc:spChg chg="mod">
          <ac:chgData name="Valentin  OUEDRAOGO" userId="da7eb148-2eed-4def-b7eb-bc55fd61c358" providerId="ADAL" clId="{3B2FBDF7-483B-4C18-BD61-0D331F950747}" dt="2023-12-12T11:44:59.042" v="8863" actId="1076"/>
          <ac:spMkLst>
            <pc:docMk/>
            <pc:sldMk cId="3778029046" sldId="356"/>
            <ac:spMk id="1491" creationId="{FF274274-DAC0-7BB2-0065-A85BCB7EC143}"/>
          </ac:spMkLst>
        </pc:spChg>
        <pc:spChg chg="mod">
          <ac:chgData name="Valentin  OUEDRAOGO" userId="da7eb148-2eed-4def-b7eb-bc55fd61c358" providerId="ADAL" clId="{3B2FBDF7-483B-4C18-BD61-0D331F950747}" dt="2023-12-12T12:18:35.721" v="9076" actId="1036"/>
          <ac:spMkLst>
            <pc:docMk/>
            <pc:sldMk cId="3778029046" sldId="356"/>
            <ac:spMk id="1509" creationId="{7539688E-E0C4-F71B-A951-E69AE9882310}"/>
          </ac:spMkLst>
        </pc:spChg>
        <pc:spChg chg="mod">
          <ac:chgData name="Valentin  OUEDRAOGO" userId="da7eb148-2eed-4def-b7eb-bc55fd61c358" providerId="ADAL" clId="{3B2FBDF7-483B-4C18-BD61-0D331F950747}" dt="2023-12-12T12:18:35.721" v="9076" actId="1036"/>
          <ac:spMkLst>
            <pc:docMk/>
            <pc:sldMk cId="3778029046" sldId="356"/>
            <ac:spMk id="1510" creationId="{9C43439F-7A63-79FF-B883-9910E4596781}"/>
          </ac:spMkLst>
        </pc:spChg>
        <pc:spChg chg="mod">
          <ac:chgData name="Valentin  OUEDRAOGO" userId="da7eb148-2eed-4def-b7eb-bc55fd61c358" providerId="ADAL" clId="{3B2FBDF7-483B-4C18-BD61-0D331F950747}" dt="2023-12-12T12:18:35.721" v="9076" actId="1036"/>
          <ac:spMkLst>
            <pc:docMk/>
            <pc:sldMk cId="3778029046" sldId="356"/>
            <ac:spMk id="1511" creationId="{B7F642CC-035F-31BA-8045-87AE372E8D88}"/>
          </ac:spMkLst>
        </pc:spChg>
        <pc:spChg chg="add mod">
          <ac:chgData name="Valentin  OUEDRAOGO" userId="da7eb148-2eed-4def-b7eb-bc55fd61c358" providerId="ADAL" clId="{3B2FBDF7-483B-4C18-BD61-0D331F950747}" dt="2023-12-12T12:18:35.721" v="9076" actId="1036"/>
          <ac:spMkLst>
            <pc:docMk/>
            <pc:sldMk cId="3778029046" sldId="356"/>
            <ac:spMk id="1512" creationId="{D40852C7-A60C-C8B5-E2D9-B824526E73B0}"/>
          </ac:spMkLst>
        </pc:spChg>
        <pc:grpChg chg="mod">
          <ac:chgData name="Valentin  OUEDRAOGO" userId="da7eb148-2eed-4def-b7eb-bc55fd61c358" providerId="ADAL" clId="{3B2FBDF7-483B-4C18-BD61-0D331F950747}" dt="2023-12-12T11:28:59.972" v="8786"/>
          <ac:grpSpMkLst>
            <pc:docMk/>
            <pc:sldMk cId="3778029046" sldId="356"/>
            <ac:grpSpMk id="1" creationId="{00000000-0000-0000-0000-000000000000}"/>
          </ac:grpSpMkLst>
        </pc:grpChg>
        <pc:grpChg chg="add del mod">
          <ac:chgData name="Valentin  OUEDRAOGO" userId="da7eb148-2eed-4def-b7eb-bc55fd61c358" providerId="ADAL" clId="{3B2FBDF7-483B-4C18-BD61-0D331F950747}" dt="2023-12-12T11:29:34.143" v="8789" actId="21"/>
          <ac:grpSpMkLst>
            <pc:docMk/>
            <pc:sldMk cId="3778029046" sldId="356"/>
            <ac:grpSpMk id="4" creationId="{2E3835A7-4B46-0D8A-D587-01A85C92AFE9}"/>
          </ac:grpSpMkLst>
        </pc:grpChg>
        <pc:grpChg chg="mod">
          <ac:chgData name="Valentin  OUEDRAOGO" userId="da7eb148-2eed-4def-b7eb-bc55fd61c358" providerId="ADAL" clId="{3B2FBDF7-483B-4C18-BD61-0D331F950747}" dt="2023-12-12T11:29:24.316" v="8788" actId="1076"/>
          <ac:grpSpMkLst>
            <pc:docMk/>
            <pc:sldMk cId="3778029046" sldId="356"/>
            <ac:grpSpMk id="12" creationId="{A99EC2B2-B252-CD39-853B-1FCC1EFC1F61}"/>
          </ac:grpSpMkLst>
        </pc:grpChg>
        <pc:grpChg chg="mod">
          <ac:chgData name="Valentin  OUEDRAOGO" userId="da7eb148-2eed-4def-b7eb-bc55fd61c358" providerId="ADAL" clId="{3B2FBDF7-483B-4C18-BD61-0D331F950747}" dt="2023-12-12T11:29:24.316" v="8788" actId="1076"/>
          <ac:grpSpMkLst>
            <pc:docMk/>
            <pc:sldMk cId="3778029046" sldId="356"/>
            <ac:grpSpMk id="24" creationId="{54579598-A347-431F-C377-6DDFA515A348}"/>
          </ac:grpSpMkLst>
        </pc:grpChg>
        <pc:grpChg chg="mod">
          <ac:chgData name="Valentin  OUEDRAOGO" userId="da7eb148-2eed-4def-b7eb-bc55fd61c358" providerId="ADAL" clId="{3B2FBDF7-483B-4C18-BD61-0D331F950747}" dt="2023-12-12T11:29:24.316" v="8788" actId="1076"/>
          <ac:grpSpMkLst>
            <pc:docMk/>
            <pc:sldMk cId="3778029046" sldId="356"/>
            <ac:grpSpMk id="25" creationId="{0DE87634-AEAF-4EC4-D702-E0B666AAF5E8}"/>
          </ac:grpSpMkLst>
        </pc:grpChg>
        <pc:grpChg chg="mod">
          <ac:chgData name="Valentin  OUEDRAOGO" userId="da7eb148-2eed-4def-b7eb-bc55fd61c358" providerId="ADAL" clId="{3B2FBDF7-483B-4C18-BD61-0D331F950747}" dt="2023-12-12T11:29:24.316" v="8788" actId="1076"/>
          <ac:grpSpMkLst>
            <pc:docMk/>
            <pc:sldMk cId="3778029046" sldId="356"/>
            <ac:grpSpMk id="26" creationId="{C276523B-5062-5F12-AD82-C6ADCA43965D}"/>
          </ac:grpSpMkLst>
        </pc:grpChg>
        <pc:grpChg chg="mod">
          <ac:chgData name="Valentin  OUEDRAOGO" userId="da7eb148-2eed-4def-b7eb-bc55fd61c358" providerId="ADAL" clId="{3B2FBDF7-483B-4C18-BD61-0D331F950747}" dt="2023-12-12T11:29:24.316" v="8788" actId="1076"/>
          <ac:grpSpMkLst>
            <pc:docMk/>
            <pc:sldMk cId="3778029046" sldId="356"/>
            <ac:grpSpMk id="28" creationId="{7CD751D3-3255-00E0-E51D-D9340D06438B}"/>
          </ac:grpSpMkLst>
        </pc:grpChg>
        <pc:grpChg chg="mod">
          <ac:chgData name="Valentin  OUEDRAOGO" userId="da7eb148-2eed-4def-b7eb-bc55fd61c358" providerId="ADAL" clId="{3B2FBDF7-483B-4C18-BD61-0D331F950747}" dt="2023-12-12T11:29:24.316" v="8788" actId="1076"/>
          <ac:grpSpMkLst>
            <pc:docMk/>
            <pc:sldMk cId="3778029046" sldId="356"/>
            <ac:grpSpMk id="29" creationId="{D0962B43-A917-895A-61DD-38CE9A675F46}"/>
          </ac:grpSpMkLst>
        </pc:grpChg>
        <pc:grpChg chg="mod">
          <ac:chgData name="Valentin  OUEDRAOGO" userId="da7eb148-2eed-4def-b7eb-bc55fd61c358" providerId="ADAL" clId="{3B2FBDF7-483B-4C18-BD61-0D331F950747}" dt="2023-12-12T11:29:24.316" v="8788" actId="1076"/>
          <ac:grpSpMkLst>
            <pc:docMk/>
            <pc:sldMk cId="3778029046" sldId="356"/>
            <ac:grpSpMk id="30" creationId="{CBCD08B9-E994-37BD-E4F5-25333A072421}"/>
          </ac:grpSpMkLst>
        </pc:grpChg>
        <pc:grpChg chg="mod">
          <ac:chgData name="Valentin  OUEDRAOGO" userId="da7eb148-2eed-4def-b7eb-bc55fd61c358" providerId="ADAL" clId="{3B2FBDF7-483B-4C18-BD61-0D331F950747}" dt="2023-12-12T11:44:59.042" v="8863" actId="1076"/>
          <ac:grpSpMkLst>
            <pc:docMk/>
            <pc:sldMk cId="3778029046" sldId="356"/>
            <ac:grpSpMk id="1025" creationId="{17469B3A-FB85-530D-0782-921CDB244B19}"/>
          </ac:grpSpMkLst>
        </pc:grpChg>
        <pc:grpChg chg="mod">
          <ac:chgData name="Valentin  OUEDRAOGO" userId="da7eb148-2eed-4def-b7eb-bc55fd61c358" providerId="ADAL" clId="{3B2FBDF7-483B-4C18-BD61-0D331F950747}" dt="2023-12-12T11:44:59.042" v="8863" actId="1076"/>
          <ac:grpSpMkLst>
            <pc:docMk/>
            <pc:sldMk cId="3778029046" sldId="356"/>
            <ac:grpSpMk id="1026" creationId="{3C6C661E-E450-E653-95AB-2354899D1F24}"/>
          </ac:grpSpMkLst>
        </pc:grpChg>
        <pc:grpChg chg="mod">
          <ac:chgData name="Valentin  OUEDRAOGO" userId="da7eb148-2eed-4def-b7eb-bc55fd61c358" providerId="ADAL" clId="{3B2FBDF7-483B-4C18-BD61-0D331F950747}" dt="2023-12-12T11:44:59.042" v="8863" actId="1076"/>
          <ac:grpSpMkLst>
            <pc:docMk/>
            <pc:sldMk cId="3778029046" sldId="356"/>
            <ac:grpSpMk id="1028" creationId="{A35281A3-4A5F-6CD9-6076-A556CE079957}"/>
          </ac:grpSpMkLst>
        </pc:grpChg>
        <pc:grpChg chg="mod">
          <ac:chgData name="Valentin  OUEDRAOGO" userId="da7eb148-2eed-4def-b7eb-bc55fd61c358" providerId="ADAL" clId="{3B2FBDF7-483B-4C18-BD61-0D331F950747}" dt="2023-12-12T11:44:59.042" v="8863" actId="1076"/>
          <ac:grpSpMkLst>
            <pc:docMk/>
            <pc:sldMk cId="3778029046" sldId="356"/>
            <ac:grpSpMk id="1031" creationId="{EA62F734-FAEF-2ACC-4218-132D77F43726}"/>
          </ac:grpSpMkLst>
        </pc:grpChg>
        <pc:grpChg chg="add del mod">
          <ac:chgData name="Valentin  OUEDRAOGO" userId="da7eb148-2eed-4def-b7eb-bc55fd61c358" providerId="ADAL" clId="{3B2FBDF7-483B-4C18-BD61-0D331F950747}" dt="2023-12-12T12:11:33.960" v="8975" actId="165"/>
          <ac:grpSpMkLst>
            <pc:docMk/>
            <pc:sldMk cId="3778029046" sldId="356"/>
            <ac:grpSpMk id="1047" creationId="{9F470A22-5863-7159-1E7C-7C6B773BD62C}"/>
          </ac:grpSpMkLst>
        </pc:grpChg>
        <pc:grpChg chg="mod topLvl">
          <ac:chgData name="Valentin  OUEDRAOGO" userId="da7eb148-2eed-4def-b7eb-bc55fd61c358" providerId="ADAL" clId="{3B2FBDF7-483B-4C18-BD61-0D331F950747}" dt="2023-12-12T12:18:35.721" v="9076" actId="1036"/>
          <ac:grpSpMkLst>
            <pc:docMk/>
            <pc:sldMk cId="3778029046" sldId="356"/>
            <ac:grpSpMk id="1081" creationId="{A118352E-BDC3-8CE3-3DFE-F756160A3C0C}"/>
          </ac:grpSpMkLst>
        </pc:grpChg>
        <pc:grpChg chg="mod topLvl">
          <ac:chgData name="Valentin  OUEDRAOGO" userId="da7eb148-2eed-4def-b7eb-bc55fd61c358" providerId="ADAL" clId="{3B2FBDF7-483B-4C18-BD61-0D331F950747}" dt="2023-12-12T12:18:35.721" v="9076" actId="1036"/>
          <ac:grpSpMkLst>
            <pc:docMk/>
            <pc:sldMk cId="3778029046" sldId="356"/>
            <ac:grpSpMk id="1091" creationId="{E7CE36C3-FC52-1743-8A70-12F7BF79C6EE}"/>
          </ac:grpSpMkLst>
        </pc:grpChg>
        <pc:grpChg chg="mod topLvl">
          <ac:chgData name="Valentin  OUEDRAOGO" userId="da7eb148-2eed-4def-b7eb-bc55fd61c358" providerId="ADAL" clId="{3B2FBDF7-483B-4C18-BD61-0D331F950747}" dt="2023-12-12T12:18:35.721" v="9076" actId="1036"/>
          <ac:grpSpMkLst>
            <pc:docMk/>
            <pc:sldMk cId="3778029046" sldId="356"/>
            <ac:grpSpMk id="1092" creationId="{D998D66A-A388-6333-2442-5B8DEB778C8B}"/>
          </ac:grpSpMkLst>
        </pc:grpChg>
        <pc:grpChg chg="mod">
          <ac:chgData name="Valentin  OUEDRAOGO" userId="da7eb148-2eed-4def-b7eb-bc55fd61c358" providerId="ADAL" clId="{3B2FBDF7-483B-4C18-BD61-0D331F950747}" dt="2023-12-12T11:44:07.032" v="8857" actId="1076"/>
          <ac:grpSpMkLst>
            <pc:docMk/>
            <pc:sldMk cId="3778029046" sldId="356"/>
            <ac:grpSpMk id="1106" creationId="{C69BC236-EC52-A021-5A05-F91742FC9452}"/>
          </ac:grpSpMkLst>
        </pc:grpChg>
        <pc:grpChg chg="mod">
          <ac:chgData name="Valentin  OUEDRAOGO" userId="da7eb148-2eed-4def-b7eb-bc55fd61c358" providerId="ADAL" clId="{3B2FBDF7-483B-4C18-BD61-0D331F950747}" dt="2023-12-12T11:44:07.032" v="8857" actId="1076"/>
          <ac:grpSpMkLst>
            <pc:docMk/>
            <pc:sldMk cId="3778029046" sldId="356"/>
            <ac:grpSpMk id="1107" creationId="{FA12DA06-50C2-E591-F090-838F1EE41C50}"/>
          </ac:grpSpMkLst>
        </pc:grpChg>
        <pc:grpChg chg="mod">
          <ac:chgData name="Valentin  OUEDRAOGO" userId="da7eb148-2eed-4def-b7eb-bc55fd61c358" providerId="ADAL" clId="{3B2FBDF7-483B-4C18-BD61-0D331F950747}" dt="2023-12-12T11:44:07.032" v="8857" actId="1076"/>
          <ac:grpSpMkLst>
            <pc:docMk/>
            <pc:sldMk cId="3778029046" sldId="356"/>
            <ac:grpSpMk id="1110" creationId="{3F77B80F-E554-B2D4-7B04-6E20CBCD7F92}"/>
          </ac:grpSpMkLst>
        </pc:grpChg>
        <pc:grpChg chg="mod">
          <ac:chgData name="Valentin  OUEDRAOGO" userId="da7eb148-2eed-4def-b7eb-bc55fd61c358" providerId="ADAL" clId="{3B2FBDF7-483B-4C18-BD61-0D331F950747}" dt="2023-12-12T11:44:07.032" v="8857" actId="1076"/>
          <ac:grpSpMkLst>
            <pc:docMk/>
            <pc:sldMk cId="3778029046" sldId="356"/>
            <ac:grpSpMk id="1111" creationId="{0E8EE06A-44EE-066E-81F1-4A1A8261B32D}"/>
          </ac:grpSpMkLst>
        </pc:grpChg>
        <pc:grpChg chg="del mod">
          <ac:chgData name="Valentin  OUEDRAOGO" userId="da7eb148-2eed-4def-b7eb-bc55fd61c358" providerId="ADAL" clId="{3B2FBDF7-483B-4C18-BD61-0D331F950747}" dt="2023-12-12T08:41:09.825" v="8723" actId="478"/>
          <ac:grpSpMkLst>
            <pc:docMk/>
            <pc:sldMk cId="3778029046" sldId="356"/>
            <ac:grpSpMk id="1112" creationId="{E21D3980-39C2-E33E-55C2-A6DF7F795C26}"/>
          </ac:grpSpMkLst>
        </pc:grpChg>
        <pc:grpChg chg="mod">
          <ac:chgData name="Valentin  OUEDRAOGO" userId="da7eb148-2eed-4def-b7eb-bc55fd61c358" providerId="ADAL" clId="{3B2FBDF7-483B-4C18-BD61-0D331F950747}" dt="2023-12-12T11:44:07.032" v="8857" actId="1076"/>
          <ac:grpSpMkLst>
            <pc:docMk/>
            <pc:sldMk cId="3778029046" sldId="356"/>
            <ac:grpSpMk id="1115" creationId="{4BA0417F-7919-5792-8211-FC1FB5F514D9}"/>
          </ac:grpSpMkLst>
        </pc:grpChg>
        <pc:grpChg chg="mod">
          <ac:chgData name="Valentin  OUEDRAOGO" userId="da7eb148-2eed-4def-b7eb-bc55fd61c358" providerId="ADAL" clId="{3B2FBDF7-483B-4C18-BD61-0D331F950747}" dt="2023-12-12T11:44:07.032" v="8857" actId="1076"/>
          <ac:grpSpMkLst>
            <pc:docMk/>
            <pc:sldMk cId="3778029046" sldId="356"/>
            <ac:grpSpMk id="1116" creationId="{0BF3DA39-B805-BD24-6E79-146D61C2EB47}"/>
          </ac:grpSpMkLst>
        </pc:grpChg>
        <pc:grpChg chg="mod">
          <ac:chgData name="Valentin  OUEDRAOGO" userId="da7eb148-2eed-4def-b7eb-bc55fd61c358" providerId="ADAL" clId="{3B2FBDF7-483B-4C18-BD61-0D331F950747}" dt="2023-12-12T11:44:07.032" v="8857" actId="1076"/>
          <ac:grpSpMkLst>
            <pc:docMk/>
            <pc:sldMk cId="3778029046" sldId="356"/>
            <ac:grpSpMk id="1118" creationId="{0C3B6FBD-77A5-0700-FA0F-257552142E55}"/>
          </ac:grpSpMkLst>
        </pc:grpChg>
        <pc:grpChg chg="mod topLvl">
          <ac:chgData name="Valentin  OUEDRAOGO" userId="da7eb148-2eed-4def-b7eb-bc55fd61c358" providerId="ADAL" clId="{3B2FBDF7-483B-4C18-BD61-0D331F950747}" dt="2023-12-12T12:18:35.721" v="9076" actId="1036"/>
          <ac:grpSpMkLst>
            <pc:docMk/>
            <pc:sldMk cId="3778029046" sldId="356"/>
            <ac:grpSpMk id="1312" creationId="{C64C4B9C-FEE0-F98A-D93A-7DD0BEF1B7AE}"/>
          </ac:grpSpMkLst>
        </pc:grpChg>
        <pc:grpChg chg="mod topLvl">
          <ac:chgData name="Valentin  OUEDRAOGO" userId="da7eb148-2eed-4def-b7eb-bc55fd61c358" providerId="ADAL" clId="{3B2FBDF7-483B-4C18-BD61-0D331F950747}" dt="2023-12-12T12:18:35.721" v="9076" actId="1036"/>
          <ac:grpSpMkLst>
            <pc:docMk/>
            <pc:sldMk cId="3778029046" sldId="356"/>
            <ac:grpSpMk id="1313" creationId="{A75F1070-5C63-7015-B5AD-1EA6271E238C}"/>
          </ac:grpSpMkLst>
        </pc:grpChg>
        <pc:grpChg chg="mod">
          <ac:chgData name="Valentin  OUEDRAOGO" userId="da7eb148-2eed-4def-b7eb-bc55fd61c358" providerId="ADAL" clId="{3B2FBDF7-483B-4C18-BD61-0D331F950747}" dt="2023-12-12T11:44:07.032" v="8857" actId="1076"/>
          <ac:grpSpMkLst>
            <pc:docMk/>
            <pc:sldMk cId="3778029046" sldId="356"/>
            <ac:grpSpMk id="1314" creationId="{BBBBB70B-8C84-E46A-E023-19C2A4B33024}"/>
          </ac:grpSpMkLst>
        </pc:grpChg>
        <pc:grpChg chg="mod">
          <ac:chgData name="Valentin  OUEDRAOGO" userId="da7eb148-2eed-4def-b7eb-bc55fd61c358" providerId="ADAL" clId="{3B2FBDF7-483B-4C18-BD61-0D331F950747}" dt="2023-12-12T11:44:07.032" v="8857" actId="1076"/>
          <ac:grpSpMkLst>
            <pc:docMk/>
            <pc:sldMk cId="3778029046" sldId="356"/>
            <ac:grpSpMk id="1316" creationId="{BAB8D9A0-EF96-00DB-4F70-A891519F0EBC}"/>
          </ac:grpSpMkLst>
        </pc:grpChg>
        <pc:grpChg chg="mod">
          <ac:chgData name="Valentin  OUEDRAOGO" userId="da7eb148-2eed-4def-b7eb-bc55fd61c358" providerId="ADAL" clId="{3B2FBDF7-483B-4C18-BD61-0D331F950747}" dt="2023-12-12T11:44:07.032" v="8857" actId="1076"/>
          <ac:grpSpMkLst>
            <pc:docMk/>
            <pc:sldMk cId="3778029046" sldId="356"/>
            <ac:grpSpMk id="1318" creationId="{AAEF2DF9-87A6-145E-C3D2-8696DAD134D8}"/>
          </ac:grpSpMkLst>
        </pc:grpChg>
        <pc:grpChg chg="mod">
          <ac:chgData name="Valentin  OUEDRAOGO" userId="da7eb148-2eed-4def-b7eb-bc55fd61c358" providerId="ADAL" clId="{3B2FBDF7-483B-4C18-BD61-0D331F950747}" dt="2023-12-12T11:44:07.032" v="8857" actId="1076"/>
          <ac:grpSpMkLst>
            <pc:docMk/>
            <pc:sldMk cId="3778029046" sldId="356"/>
            <ac:grpSpMk id="1320" creationId="{7A39C884-2B65-DEEB-8481-E30105E9F815}"/>
          </ac:grpSpMkLst>
        </pc:grpChg>
        <pc:grpChg chg="mod">
          <ac:chgData name="Valentin  OUEDRAOGO" userId="da7eb148-2eed-4def-b7eb-bc55fd61c358" providerId="ADAL" clId="{3B2FBDF7-483B-4C18-BD61-0D331F950747}" dt="2023-12-12T11:44:07.032" v="8857" actId="1076"/>
          <ac:grpSpMkLst>
            <pc:docMk/>
            <pc:sldMk cId="3778029046" sldId="356"/>
            <ac:grpSpMk id="1322" creationId="{194AE7DC-548F-5731-D36E-7F4BC8841D8A}"/>
          </ac:grpSpMkLst>
        </pc:grpChg>
        <pc:grpChg chg="mod">
          <ac:chgData name="Valentin  OUEDRAOGO" userId="da7eb148-2eed-4def-b7eb-bc55fd61c358" providerId="ADAL" clId="{3B2FBDF7-483B-4C18-BD61-0D331F950747}" dt="2023-12-12T11:44:07.032" v="8857" actId="1076"/>
          <ac:grpSpMkLst>
            <pc:docMk/>
            <pc:sldMk cId="3778029046" sldId="356"/>
            <ac:grpSpMk id="1325" creationId="{3F4CFAE9-394F-979C-3E9F-4C32B4DD3B4C}"/>
          </ac:grpSpMkLst>
        </pc:grpChg>
        <pc:grpChg chg="mod">
          <ac:chgData name="Valentin  OUEDRAOGO" userId="da7eb148-2eed-4def-b7eb-bc55fd61c358" providerId="ADAL" clId="{3B2FBDF7-483B-4C18-BD61-0D331F950747}" dt="2023-12-12T11:44:07.032" v="8857" actId="1076"/>
          <ac:grpSpMkLst>
            <pc:docMk/>
            <pc:sldMk cId="3778029046" sldId="356"/>
            <ac:grpSpMk id="1332" creationId="{32371941-14C9-2589-DCFD-24608213439F}"/>
          </ac:grpSpMkLst>
        </pc:grpChg>
        <pc:grpChg chg="mod">
          <ac:chgData name="Valentin  OUEDRAOGO" userId="da7eb148-2eed-4def-b7eb-bc55fd61c358" providerId="ADAL" clId="{3B2FBDF7-483B-4C18-BD61-0D331F950747}" dt="2023-12-12T11:44:07.032" v="8857" actId="1076"/>
          <ac:grpSpMkLst>
            <pc:docMk/>
            <pc:sldMk cId="3778029046" sldId="356"/>
            <ac:grpSpMk id="1334" creationId="{4CE5173F-8C8E-8642-9935-4C0C77E9A359}"/>
          </ac:grpSpMkLst>
        </pc:grpChg>
        <pc:grpChg chg="mod">
          <ac:chgData name="Valentin  OUEDRAOGO" userId="da7eb148-2eed-4def-b7eb-bc55fd61c358" providerId="ADAL" clId="{3B2FBDF7-483B-4C18-BD61-0D331F950747}" dt="2023-12-12T11:44:07.032" v="8857" actId="1076"/>
          <ac:grpSpMkLst>
            <pc:docMk/>
            <pc:sldMk cId="3778029046" sldId="356"/>
            <ac:grpSpMk id="1337" creationId="{5E8FB272-6A60-2E4D-A04F-3C0B4A30B4A1}"/>
          </ac:grpSpMkLst>
        </pc:grpChg>
        <pc:grpChg chg="mod">
          <ac:chgData name="Valentin  OUEDRAOGO" userId="da7eb148-2eed-4def-b7eb-bc55fd61c358" providerId="ADAL" clId="{3B2FBDF7-483B-4C18-BD61-0D331F950747}" dt="2023-12-12T11:44:07.032" v="8857" actId="1076"/>
          <ac:grpSpMkLst>
            <pc:docMk/>
            <pc:sldMk cId="3778029046" sldId="356"/>
            <ac:grpSpMk id="1340" creationId="{946EE256-4589-0508-751E-B5A09542A2F4}"/>
          </ac:grpSpMkLst>
        </pc:grpChg>
        <pc:grpChg chg="mod">
          <ac:chgData name="Valentin  OUEDRAOGO" userId="da7eb148-2eed-4def-b7eb-bc55fd61c358" providerId="ADAL" clId="{3B2FBDF7-483B-4C18-BD61-0D331F950747}" dt="2023-12-12T11:44:07.032" v="8857" actId="1076"/>
          <ac:grpSpMkLst>
            <pc:docMk/>
            <pc:sldMk cId="3778029046" sldId="356"/>
            <ac:grpSpMk id="1342" creationId="{5E93BE5F-C55A-4405-F111-C25CE73D5EBF}"/>
          </ac:grpSpMkLst>
        </pc:grpChg>
        <pc:grpChg chg="mod">
          <ac:chgData name="Valentin  OUEDRAOGO" userId="da7eb148-2eed-4def-b7eb-bc55fd61c358" providerId="ADAL" clId="{3B2FBDF7-483B-4C18-BD61-0D331F950747}" dt="2023-12-12T11:44:07.032" v="8857" actId="1076"/>
          <ac:grpSpMkLst>
            <pc:docMk/>
            <pc:sldMk cId="3778029046" sldId="356"/>
            <ac:grpSpMk id="1344" creationId="{64960C88-DE0B-39FB-8F7B-4FDAC721A4B3}"/>
          </ac:grpSpMkLst>
        </pc:grpChg>
        <pc:grpChg chg="mod">
          <ac:chgData name="Valentin  OUEDRAOGO" userId="da7eb148-2eed-4def-b7eb-bc55fd61c358" providerId="ADAL" clId="{3B2FBDF7-483B-4C18-BD61-0D331F950747}" dt="2023-12-12T11:44:07.032" v="8857" actId="1076"/>
          <ac:grpSpMkLst>
            <pc:docMk/>
            <pc:sldMk cId="3778029046" sldId="356"/>
            <ac:grpSpMk id="1443" creationId="{972FC0B6-EBDB-DA35-EDE6-29F4711C7F8F}"/>
          </ac:grpSpMkLst>
        </pc:grpChg>
        <pc:grpChg chg="mod">
          <ac:chgData name="Valentin  OUEDRAOGO" userId="da7eb148-2eed-4def-b7eb-bc55fd61c358" providerId="ADAL" clId="{3B2FBDF7-483B-4C18-BD61-0D331F950747}" dt="2023-12-12T11:29:24.316" v="8788" actId="1076"/>
          <ac:grpSpMkLst>
            <pc:docMk/>
            <pc:sldMk cId="3778029046" sldId="356"/>
            <ac:grpSpMk id="1444" creationId="{164E9A90-3BA2-F467-E046-63E9F34A6D84}"/>
          </ac:grpSpMkLst>
        </pc:grpChg>
        <pc:grpChg chg="add del mod">
          <ac:chgData name="Valentin  OUEDRAOGO" userId="da7eb148-2eed-4def-b7eb-bc55fd61c358" providerId="ADAL" clId="{3B2FBDF7-483B-4C18-BD61-0D331F950747}" dt="2023-12-12T11:45:02.620" v="8864" actId="478"/>
          <ac:grpSpMkLst>
            <pc:docMk/>
            <pc:sldMk cId="3778029046" sldId="356"/>
            <ac:grpSpMk id="1461" creationId="{65F88B58-62BE-4DA3-333B-D4B4A87077C6}"/>
          </ac:grpSpMkLst>
        </pc:grpChg>
        <pc:grpChg chg="mod">
          <ac:chgData name="Valentin  OUEDRAOGO" userId="da7eb148-2eed-4def-b7eb-bc55fd61c358" providerId="ADAL" clId="{3B2FBDF7-483B-4C18-BD61-0D331F950747}" dt="2023-12-12T11:44:59.042" v="8863" actId="1076"/>
          <ac:grpSpMkLst>
            <pc:docMk/>
            <pc:sldMk cId="3778029046" sldId="356"/>
            <ac:grpSpMk id="1473" creationId="{D4E7F946-7786-14CE-D0FE-46A0F4A51120}"/>
          </ac:grpSpMkLst>
        </pc:grpChg>
        <pc:grpChg chg="mod">
          <ac:chgData name="Valentin  OUEDRAOGO" userId="da7eb148-2eed-4def-b7eb-bc55fd61c358" providerId="ADAL" clId="{3B2FBDF7-483B-4C18-BD61-0D331F950747}" dt="2023-12-12T11:44:59.042" v="8863" actId="1076"/>
          <ac:grpSpMkLst>
            <pc:docMk/>
            <pc:sldMk cId="3778029046" sldId="356"/>
            <ac:grpSpMk id="1493" creationId="{A1735786-527E-345E-7380-3058E70AEBA1}"/>
          </ac:grpSpMkLst>
        </pc:grpChg>
        <pc:grpChg chg="mod">
          <ac:chgData name="Valentin  OUEDRAOGO" userId="da7eb148-2eed-4def-b7eb-bc55fd61c358" providerId="ADAL" clId="{3B2FBDF7-483B-4C18-BD61-0D331F950747}" dt="2023-12-12T11:44:59.042" v="8863" actId="1076"/>
          <ac:grpSpMkLst>
            <pc:docMk/>
            <pc:sldMk cId="3778029046" sldId="356"/>
            <ac:grpSpMk id="1494" creationId="{B338A160-1076-A302-7434-F7DF434B6B33}"/>
          </ac:grpSpMkLst>
        </pc:grpChg>
        <pc:grpChg chg="add mod">
          <ac:chgData name="Valentin  OUEDRAOGO" userId="da7eb148-2eed-4def-b7eb-bc55fd61c358" providerId="ADAL" clId="{3B2FBDF7-483B-4C18-BD61-0D331F950747}" dt="2023-12-12T12:18:35.721" v="9076" actId="1036"/>
          <ac:grpSpMkLst>
            <pc:docMk/>
            <pc:sldMk cId="3778029046" sldId="356"/>
            <ac:grpSpMk id="1513" creationId="{BCDBB35A-853F-BCBF-173E-3183491A40DC}"/>
          </ac:grpSpMkLst>
        </pc:grpChg>
        <pc:picChg chg="mod">
          <ac:chgData name="Valentin  OUEDRAOGO" userId="da7eb148-2eed-4def-b7eb-bc55fd61c358" providerId="ADAL" clId="{3B2FBDF7-483B-4C18-BD61-0D331F950747}" dt="2023-12-12T11:44:59.042" v="8863" actId="1076"/>
          <ac:picMkLst>
            <pc:docMk/>
            <pc:sldMk cId="3778029046" sldId="356"/>
            <ac:picMk id="1029" creationId="{5A4C2CC8-44F1-D651-7651-586E032A97AB}"/>
          </ac:picMkLst>
        </pc:picChg>
        <pc:picChg chg="mod">
          <ac:chgData name="Valentin  OUEDRAOGO" userId="da7eb148-2eed-4def-b7eb-bc55fd61c358" providerId="ADAL" clId="{3B2FBDF7-483B-4C18-BD61-0D331F950747}" dt="2023-12-12T11:44:59.042" v="8863" actId="1076"/>
          <ac:picMkLst>
            <pc:docMk/>
            <pc:sldMk cId="3778029046" sldId="356"/>
            <ac:picMk id="1030" creationId="{0368D65D-9691-87A0-FAA5-C9365A418FDE}"/>
          </ac:picMkLst>
        </pc:picChg>
        <pc:picChg chg="mod">
          <ac:chgData name="Valentin  OUEDRAOGO" userId="da7eb148-2eed-4def-b7eb-bc55fd61c358" providerId="ADAL" clId="{3B2FBDF7-483B-4C18-BD61-0D331F950747}" dt="2023-12-12T11:29:24.316" v="8788" actId="1076"/>
          <ac:picMkLst>
            <pc:docMk/>
            <pc:sldMk cId="3778029046" sldId="356"/>
            <ac:picMk id="1079" creationId="{19932B31-C72F-9C26-2225-17BC99CE8208}"/>
          </ac:picMkLst>
        </pc:picChg>
        <pc:picChg chg="mod">
          <ac:chgData name="Valentin  OUEDRAOGO" userId="da7eb148-2eed-4def-b7eb-bc55fd61c358" providerId="ADAL" clId="{3B2FBDF7-483B-4C18-BD61-0D331F950747}" dt="2023-12-12T11:29:24.316" v="8788" actId="1076"/>
          <ac:picMkLst>
            <pc:docMk/>
            <pc:sldMk cId="3778029046" sldId="356"/>
            <ac:picMk id="1080" creationId="{A5D03A96-7782-AE64-6A53-1BEA022CF473}"/>
          </ac:picMkLst>
        </pc:picChg>
        <pc:picChg chg="mod topLvl">
          <ac:chgData name="Valentin  OUEDRAOGO" userId="da7eb148-2eed-4def-b7eb-bc55fd61c358" providerId="ADAL" clId="{3B2FBDF7-483B-4C18-BD61-0D331F950747}" dt="2023-12-12T12:18:35.721" v="9076" actId="1036"/>
          <ac:picMkLst>
            <pc:docMk/>
            <pc:sldMk cId="3778029046" sldId="356"/>
            <ac:picMk id="1321" creationId="{24AE0B9C-D2F9-F173-5677-512BCEFFB9C0}"/>
          </ac:picMkLst>
        </pc:picChg>
        <pc:picChg chg="mod topLvl">
          <ac:chgData name="Valentin  OUEDRAOGO" userId="da7eb148-2eed-4def-b7eb-bc55fd61c358" providerId="ADAL" clId="{3B2FBDF7-483B-4C18-BD61-0D331F950747}" dt="2023-12-12T12:18:35.721" v="9076" actId="1036"/>
          <ac:picMkLst>
            <pc:docMk/>
            <pc:sldMk cId="3778029046" sldId="356"/>
            <ac:picMk id="1326" creationId="{FD24E3A7-CEAF-2592-750B-6E169A91A3D0}"/>
          </ac:picMkLst>
        </pc:picChg>
        <pc:picChg chg="mod">
          <ac:chgData name="Valentin  OUEDRAOGO" userId="da7eb148-2eed-4def-b7eb-bc55fd61c358" providerId="ADAL" clId="{3B2FBDF7-483B-4C18-BD61-0D331F950747}" dt="2023-12-12T11:44:07.032" v="8857" actId="1076"/>
          <ac:picMkLst>
            <pc:docMk/>
            <pc:sldMk cId="3778029046" sldId="356"/>
            <ac:picMk id="1336" creationId="{0589B998-85B2-ECB2-9A5A-D2003A412523}"/>
          </ac:picMkLst>
        </pc:picChg>
        <pc:picChg chg="mod">
          <ac:chgData name="Valentin  OUEDRAOGO" userId="da7eb148-2eed-4def-b7eb-bc55fd61c358" providerId="ADAL" clId="{3B2FBDF7-483B-4C18-BD61-0D331F950747}" dt="2023-12-12T11:44:07.032" v="8857" actId="1076"/>
          <ac:picMkLst>
            <pc:docMk/>
            <pc:sldMk cId="3778029046" sldId="356"/>
            <ac:picMk id="1435" creationId="{E7694123-F12E-0E72-47AA-4E01B2DC14AA}"/>
          </ac:picMkLst>
        </pc:picChg>
        <pc:picChg chg="del mod">
          <ac:chgData name="Valentin  OUEDRAOGO" userId="da7eb148-2eed-4def-b7eb-bc55fd61c358" providerId="ADAL" clId="{3B2FBDF7-483B-4C18-BD61-0D331F950747}" dt="2023-12-12T11:23:38.335" v="8755" actId="478"/>
          <ac:picMkLst>
            <pc:docMk/>
            <pc:sldMk cId="3778029046" sldId="356"/>
            <ac:picMk id="1436" creationId="{29C82BBE-BC96-9CD5-4E9B-13797233E0E8}"/>
          </ac:picMkLst>
        </pc:picChg>
        <pc:picChg chg="mod">
          <ac:chgData name="Valentin  OUEDRAOGO" userId="da7eb148-2eed-4def-b7eb-bc55fd61c358" providerId="ADAL" clId="{3B2FBDF7-483B-4C18-BD61-0D331F950747}" dt="2023-12-12T11:44:07.032" v="8857" actId="1076"/>
          <ac:picMkLst>
            <pc:docMk/>
            <pc:sldMk cId="3778029046" sldId="356"/>
            <ac:picMk id="1477" creationId="{9D90F68D-C4C4-8F0F-60CA-450991C7D149}"/>
          </ac:picMkLst>
        </pc:picChg>
        <pc:picChg chg="mod">
          <ac:chgData name="Valentin  OUEDRAOGO" userId="da7eb148-2eed-4def-b7eb-bc55fd61c358" providerId="ADAL" clId="{3B2FBDF7-483B-4C18-BD61-0D331F950747}" dt="2023-12-12T11:44:07.032" v="8857" actId="1076"/>
          <ac:picMkLst>
            <pc:docMk/>
            <pc:sldMk cId="3778029046" sldId="356"/>
            <ac:picMk id="1478" creationId="{31F7616A-C96C-2F68-A26D-92345E8A4D3C}"/>
          </ac:picMkLst>
        </pc:picChg>
        <pc:picChg chg="mod">
          <ac:chgData name="Valentin  OUEDRAOGO" userId="da7eb148-2eed-4def-b7eb-bc55fd61c358" providerId="ADAL" clId="{3B2FBDF7-483B-4C18-BD61-0D331F950747}" dt="2023-12-12T11:44:07.032" v="8857" actId="1076"/>
          <ac:picMkLst>
            <pc:docMk/>
            <pc:sldMk cId="3778029046" sldId="356"/>
            <ac:picMk id="1479" creationId="{4C3EBD18-F5FC-4BC7-37F1-F18D8CEAFAE3}"/>
          </ac:picMkLst>
        </pc:picChg>
        <pc:picChg chg="mod">
          <ac:chgData name="Valentin  OUEDRAOGO" userId="da7eb148-2eed-4def-b7eb-bc55fd61c358" providerId="ADAL" clId="{3B2FBDF7-483B-4C18-BD61-0D331F950747}" dt="2023-12-12T11:44:07.032" v="8857" actId="1076"/>
          <ac:picMkLst>
            <pc:docMk/>
            <pc:sldMk cId="3778029046" sldId="356"/>
            <ac:picMk id="1480" creationId="{600F9AEC-706F-2742-F3B8-71A717D9720F}"/>
          </ac:picMkLst>
        </pc:picChg>
        <pc:picChg chg="mod">
          <ac:chgData name="Valentin  OUEDRAOGO" userId="da7eb148-2eed-4def-b7eb-bc55fd61c358" providerId="ADAL" clId="{3B2FBDF7-483B-4C18-BD61-0D331F950747}" dt="2023-12-12T11:44:07.032" v="8857" actId="1076"/>
          <ac:picMkLst>
            <pc:docMk/>
            <pc:sldMk cId="3778029046" sldId="356"/>
            <ac:picMk id="1481" creationId="{0D75F156-151A-732B-1CBD-11D86C76117F}"/>
          </ac:picMkLst>
        </pc:picChg>
        <pc:picChg chg="mod">
          <ac:chgData name="Valentin  OUEDRAOGO" userId="da7eb148-2eed-4def-b7eb-bc55fd61c358" providerId="ADAL" clId="{3B2FBDF7-483B-4C18-BD61-0D331F950747}" dt="2023-12-12T11:44:07.032" v="8857" actId="1076"/>
          <ac:picMkLst>
            <pc:docMk/>
            <pc:sldMk cId="3778029046" sldId="356"/>
            <ac:picMk id="1482" creationId="{100E80F8-C150-D9A6-62D2-04BC57E2434E}"/>
          </ac:picMkLst>
        </pc:picChg>
        <pc:cxnChg chg="mod">
          <ac:chgData name="Valentin  OUEDRAOGO" userId="da7eb148-2eed-4def-b7eb-bc55fd61c358" providerId="ADAL" clId="{3B2FBDF7-483B-4C18-BD61-0D331F950747}" dt="2023-12-12T11:44:59.042" v="8863" actId="1076"/>
          <ac:cxnSpMkLst>
            <pc:docMk/>
            <pc:sldMk cId="3778029046" sldId="356"/>
            <ac:cxnSpMk id="1024" creationId="{9DE4BDB8-E866-0509-CE36-A85F70F519FE}"/>
          </ac:cxnSpMkLst>
        </pc:cxnChg>
        <pc:cxnChg chg="mod">
          <ac:chgData name="Valentin  OUEDRAOGO" userId="da7eb148-2eed-4def-b7eb-bc55fd61c358" providerId="ADAL" clId="{3B2FBDF7-483B-4C18-BD61-0D331F950747}" dt="2023-12-12T11:44:59.042" v="8863" actId="1076"/>
          <ac:cxnSpMkLst>
            <pc:docMk/>
            <pc:sldMk cId="3778029046" sldId="356"/>
            <ac:cxnSpMk id="1027" creationId="{2F9D4E13-7D80-D563-D8AB-C24A43C9B897}"/>
          </ac:cxnSpMkLst>
        </pc:cxnChg>
        <pc:cxnChg chg="mod">
          <ac:chgData name="Valentin  OUEDRAOGO" userId="da7eb148-2eed-4def-b7eb-bc55fd61c358" providerId="ADAL" clId="{3B2FBDF7-483B-4C18-BD61-0D331F950747}" dt="2023-12-12T11:44:59.042" v="8863" actId="1076"/>
          <ac:cxnSpMkLst>
            <pc:docMk/>
            <pc:sldMk cId="3778029046" sldId="356"/>
            <ac:cxnSpMk id="1032" creationId="{4C16A955-DFEC-0C5F-7BDB-D70D70766151}"/>
          </ac:cxnSpMkLst>
        </pc:cxnChg>
        <pc:cxnChg chg="mod">
          <ac:chgData name="Valentin  OUEDRAOGO" userId="da7eb148-2eed-4def-b7eb-bc55fd61c358" providerId="ADAL" clId="{3B2FBDF7-483B-4C18-BD61-0D331F950747}" dt="2023-12-12T11:44:59.042" v="8863" actId="1076"/>
          <ac:cxnSpMkLst>
            <pc:docMk/>
            <pc:sldMk cId="3778029046" sldId="356"/>
            <ac:cxnSpMk id="1033" creationId="{62628BBF-A68F-7DF8-0BA1-712D3E7D3A7E}"/>
          </ac:cxnSpMkLst>
        </pc:cxnChg>
        <pc:cxnChg chg="mod">
          <ac:chgData name="Valentin  OUEDRAOGO" userId="da7eb148-2eed-4def-b7eb-bc55fd61c358" providerId="ADAL" clId="{3B2FBDF7-483B-4C18-BD61-0D331F950747}" dt="2023-12-12T11:44:59.042" v="8863" actId="1076"/>
          <ac:cxnSpMkLst>
            <pc:docMk/>
            <pc:sldMk cId="3778029046" sldId="356"/>
            <ac:cxnSpMk id="1034" creationId="{A6159B21-6438-50A3-CFCB-470D1BA75BC6}"/>
          </ac:cxnSpMkLst>
        </pc:cxnChg>
        <pc:cxnChg chg="mod">
          <ac:chgData name="Valentin  OUEDRAOGO" userId="da7eb148-2eed-4def-b7eb-bc55fd61c358" providerId="ADAL" clId="{3B2FBDF7-483B-4C18-BD61-0D331F950747}" dt="2023-12-12T11:44:59.042" v="8863" actId="1076"/>
          <ac:cxnSpMkLst>
            <pc:docMk/>
            <pc:sldMk cId="3778029046" sldId="356"/>
            <ac:cxnSpMk id="1035" creationId="{13B28BA9-C664-1EC7-659C-A82C1E05E85B}"/>
          </ac:cxnSpMkLst>
        </pc:cxnChg>
        <pc:cxnChg chg="mod">
          <ac:chgData name="Valentin  OUEDRAOGO" userId="da7eb148-2eed-4def-b7eb-bc55fd61c358" providerId="ADAL" clId="{3B2FBDF7-483B-4C18-BD61-0D331F950747}" dt="2023-12-12T11:44:59.042" v="8863" actId="1076"/>
          <ac:cxnSpMkLst>
            <pc:docMk/>
            <pc:sldMk cId="3778029046" sldId="356"/>
            <ac:cxnSpMk id="1036" creationId="{23159084-9E44-ED2D-E47D-8C9D464B862B}"/>
          </ac:cxnSpMkLst>
        </pc:cxnChg>
        <pc:cxnChg chg="mod">
          <ac:chgData name="Valentin  OUEDRAOGO" userId="da7eb148-2eed-4def-b7eb-bc55fd61c358" providerId="ADAL" clId="{3B2FBDF7-483B-4C18-BD61-0D331F950747}" dt="2023-12-12T11:44:59.042" v="8863" actId="1076"/>
          <ac:cxnSpMkLst>
            <pc:docMk/>
            <pc:sldMk cId="3778029046" sldId="356"/>
            <ac:cxnSpMk id="1037" creationId="{C0485659-95B5-8057-3BF1-BCBB306988A8}"/>
          </ac:cxnSpMkLst>
        </pc:cxnChg>
        <pc:cxnChg chg="mod">
          <ac:chgData name="Valentin  OUEDRAOGO" userId="da7eb148-2eed-4def-b7eb-bc55fd61c358" providerId="ADAL" clId="{3B2FBDF7-483B-4C18-BD61-0D331F950747}" dt="2023-12-12T11:44:59.042" v="8863" actId="1076"/>
          <ac:cxnSpMkLst>
            <pc:docMk/>
            <pc:sldMk cId="3778029046" sldId="356"/>
            <ac:cxnSpMk id="1038" creationId="{E3AC8E72-360E-81A6-5623-69EA5BF32822}"/>
          </ac:cxnSpMkLst>
        </pc:cxnChg>
        <pc:cxnChg chg="mod">
          <ac:chgData name="Valentin  OUEDRAOGO" userId="da7eb148-2eed-4def-b7eb-bc55fd61c358" providerId="ADAL" clId="{3B2FBDF7-483B-4C18-BD61-0D331F950747}" dt="2023-12-12T11:44:59.042" v="8863" actId="1076"/>
          <ac:cxnSpMkLst>
            <pc:docMk/>
            <pc:sldMk cId="3778029046" sldId="356"/>
            <ac:cxnSpMk id="1039" creationId="{A21CB934-C227-8A9E-9596-BF3178E57D5A}"/>
          </ac:cxnSpMkLst>
        </pc:cxnChg>
        <pc:cxnChg chg="mod">
          <ac:chgData name="Valentin  OUEDRAOGO" userId="da7eb148-2eed-4def-b7eb-bc55fd61c358" providerId="ADAL" clId="{3B2FBDF7-483B-4C18-BD61-0D331F950747}" dt="2023-12-12T11:44:59.042" v="8863" actId="1076"/>
          <ac:cxnSpMkLst>
            <pc:docMk/>
            <pc:sldMk cId="3778029046" sldId="356"/>
            <ac:cxnSpMk id="1040" creationId="{0B74B348-C4A2-1939-7A80-626114A1334C}"/>
          </ac:cxnSpMkLst>
        </pc:cxnChg>
        <pc:cxnChg chg="mod">
          <ac:chgData name="Valentin  OUEDRAOGO" userId="da7eb148-2eed-4def-b7eb-bc55fd61c358" providerId="ADAL" clId="{3B2FBDF7-483B-4C18-BD61-0D331F950747}" dt="2023-12-12T11:44:59.042" v="8863" actId="1076"/>
          <ac:cxnSpMkLst>
            <pc:docMk/>
            <pc:sldMk cId="3778029046" sldId="356"/>
            <ac:cxnSpMk id="1041" creationId="{27B18C85-DCCF-37BE-CBE0-97E618012787}"/>
          </ac:cxnSpMkLst>
        </pc:cxnChg>
        <pc:cxnChg chg="mod">
          <ac:chgData name="Valentin  OUEDRAOGO" userId="da7eb148-2eed-4def-b7eb-bc55fd61c358" providerId="ADAL" clId="{3B2FBDF7-483B-4C18-BD61-0D331F950747}" dt="2023-12-12T11:44:59.042" v="8863" actId="1076"/>
          <ac:cxnSpMkLst>
            <pc:docMk/>
            <pc:sldMk cId="3778029046" sldId="356"/>
            <ac:cxnSpMk id="1042" creationId="{4D6E7811-3529-B6B7-35A0-9D796C43AA25}"/>
          </ac:cxnSpMkLst>
        </pc:cxnChg>
        <pc:cxnChg chg="mod">
          <ac:chgData name="Valentin  OUEDRAOGO" userId="da7eb148-2eed-4def-b7eb-bc55fd61c358" providerId="ADAL" clId="{3B2FBDF7-483B-4C18-BD61-0D331F950747}" dt="2023-12-12T11:44:59.042" v="8863" actId="1076"/>
          <ac:cxnSpMkLst>
            <pc:docMk/>
            <pc:sldMk cId="3778029046" sldId="356"/>
            <ac:cxnSpMk id="1043" creationId="{E171C7C5-0D81-A921-B7C1-A54B1C354B62}"/>
          </ac:cxnSpMkLst>
        </pc:cxnChg>
        <pc:cxnChg chg="mod">
          <ac:chgData name="Valentin  OUEDRAOGO" userId="da7eb148-2eed-4def-b7eb-bc55fd61c358" providerId="ADAL" clId="{3B2FBDF7-483B-4C18-BD61-0D331F950747}" dt="2023-12-12T11:29:24.316" v="8788" actId="1076"/>
          <ac:cxnSpMkLst>
            <pc:docMk/>
            <pc:sldMk cId="3778029046" sldId="356"/>
            <ac:cxnSpMk id="1049" creationId="{28342CBB-BBB6-DA1E-9E23-DE3D7B0DD1BC}"/>
          </ac:cxnSpMkLst>
        </pc:cxnChg>
        <pc:cxnChg chg="mod">
          <ac:chgData name="Valentin  OUEDRAOGO" userId="da7eb148-2eed-4def-b7eb-bc55fd61c358" providerId="ADAL" clId="{3B2FBDF7-483B-4C18-BD61-0D331F950747}" dt="2023-12-12T11:29:24.316" v="8788" actId="1076"/>
          <ac:cxnSpMkLst>
            <pc:docMk/>
            <pc:sldMk cId="3778029046" sldId="356"/>
            <ac:cxnSpMk id="1051" creationId="{28D91CDA-A65A-141D-EFE8-E9BB2B500D3C}"/>
          </ac:cxnSpMkLst>
        </pc:cxnChg>
        <pc:cxnChg chg="mod">
          <ac:chgData name="Valentin  OUEDRAOGO" userId="da7eb148-2eed-4def-b7eb-bc55fd61c358" providerId="ADAL" clId="{3B2FBDF7-483B-4C18-BD61-0D331F950747}" dt="2023-12-12T11:29:24.316" v="8788" actId="1076"/>
          <ac:cxnSpMkLst>
            <pc:docMk/>
            <pc:sldMk cId="3778029046" sldId="356"/>
            <ac:cxnSpMk id="1052" creationId="{364C141E-693A-430F-FEE2-F6B399380356}"/>
          </ac:cxnSpMkLst>
        </pc:cxnChg>
        <pc:cxnChg chg="mod">
          <ac:chgData name="Valentin  OUEDRAOGO" userId="da7eb148-2eed-4def-b7eb-bc55fd61c358" providerId="ADAL" clId="{3B2FBDF7-483B-4C18-BD61-0D331F950747}" dt="2023-12-12T11:29:24.316" v="8788" actId="1076"/>
          <ac:cxnSpMkLst>
            <pc:docMk/>
            <pc:sldMk cId="3778029046" sldId="356"/>
            <ac:cxnSpMk id="1054" creationId="{FDC21930-AB2A-7FAA-E366-FE4BB19D7416}"/>
          </ac:cxnSpMkLst>
        </pc:cxnChg>
        <pc:cxnChg chg="mod">
          <ac:chgData name="Valentin  OUEDRAOGO" userId="da7eb148-2eed-4def-b7eb-bc55fd61c358" providerId="ADAL" clId="{3B2FBDF7-483B-4C18-BD61-0D331F950747}" dt="2023-12-12T11:29:24.316" v="8788" actId="1076"/>
          <ac:cxnSpMkLst>
            <pc:docMk/>
            <pc:sldMk cId="3778029046" sldId="356"/>
            <ac:cxnSpMk id="1055" creationId="{9333C580-2E4E-31F6-BF6D-ED5C00597220}"/>
          </ac:cxnSpMkLst>
        </pc:cxnChg>
        <pc:cxnChg chg="mod">
          <ac:chgData name="Valentin  OUEDRAOGO" userId="da7eb148-2eed-4def-b7eb-bc55fd61c358" providerId="ADAL" clId="{3B2FBDF7-483B-4C18-BD61-0D331F950747}" dt="2023-12-12T11:29:24.316" v="8788" actId="1076"/>
          <ac:cxnSpMkLst>
            <pc:docMk/>
            <pc:sldMk cId="3778029046" sldId="356"/>
            <ac:cxnSpMk id="1056" creationId="{459D4B3B-FA7A-FA37-BCDC-888514F6291C}"/>
          </ac:cxnSpMkLst>
        </pc:cxnChg>
        <pc:cxnChg chg="mod">
          <ac:chgData name="Valentin  OUEDRAOGO" userId="da7eb148-2eed-4def-b7eb-bc55fd61c358" providerId="ADAL" clId="{3B2FBDF7-483B-4C18-BD61-0D331F950747}" dt="2023-12-12T11:29:24.316" v="8788" actId="1076"/>
          <ac:cxnSpMkLst>
            <pc:docMk/>
            <pc:sldMk cId="3778029046" sldId="356"/>
            <ac:cxnSpMk id="1057" creationId="{F8A4C64A-49B5-D406-28EF-27818F5B444A}"/>
          </ac:cxnSpMkLst>
        </pc:cxnChg>
        <pc:cxnChg chg="mod">
          <ac:chgData name="Valentin  OUEDRAOGO" userId="da7eb148-2eed-4def-b7eb-bc55fd61c358" providerId="ADAL" clId="{3B2FBDF7-483B-4C18-BD61-0D331F950747}" dt="2023-12-12T11:29:24.316" v="8788" actId="1076"/>
          <ac:cxnSpMkLst>
            <pc:docMk/>
            <pc:sldMk cId="3778029046" sldId="356"/>
            <ac:cxnSpMk id="1058" creationId="{042D4466-9B83-B353-DF1F-3B318791CCCE}"/>
          </ac:cxnSpMkLst>
        </pc:cxnChg>
        <pc:cxnChg chg="mod">
          <ac:chgData name="Valentin  OUEDRAOGO" userId="da7eb148-2eed-4def-b7eb-bc55fd61c358" providerId="ADAL" clId="{3B2FBDF7-483B-4C18-BD61-0D331F950747}" dt="2023-12-12T11:29:24.316" v="8788" actId="1076"/>
          <ac:cxnSpMkLst>
            <pc:docMk/>
            <pc:sldMk cId="3778029046" sldId="356"/>
            <ac:cxnSpMk id="1059" creationId="{5B9D7B89-1F71-7C9F-A03F-DA251D786A9F}"/>
          </ac:cxnSpMkLst>
        </pc:cxnChg>
        <pc:cxnChg chg="mod">
          <ac:chgData name="Valentin  OUEDRAOGO" userId="da7eb148-2eed-4def-b7eb-bc55fd61c358" providerId="ADAL" clId="{3B2FBDF7-483B-4C18-BD61-0D331F950747}" dt="2023-12-12T11:29:24.316" v="8788" actId="1076"/>
          <ac:cxnSpMkLst>
            <pc:docMk/>
            <pc:sldMk cId="3778029046" sldId="356"/>
            <ac:cxnSpMk id="1060" creationId="{19D99D74-D249-1321-CBAB-0D434707C7D6}"/>
          </ac:cxnSpMkLst>
        </pc:cxnChg>
        <pc:cxnChg chg="mod">
          <ac:chgData name="Valentin  OUEDRAOGO" userId="da7eb148-2eed-4def-b7eb-bc55fd61c358" providerId="ADAL" clId="{3B2FBDF7-483B-4C18-BD61-0D331F950747}" dt="2023-12-12T11:29:24.316" v="8788" actId="1076"/>
          <ac:cxnSpMkLst>
            <pc:docMk/>
            <pc:sldMk cId="3778029046" sldId="356"/>
            <ac:cxnSpMk id="1061" creationId="{194BEEA8-D3B9-586E-67A6-57083E75EB57}"/>
          </ac:cxnSpMkLst>
        </pc:cxnChg>
        <pc:cxnChg chg="mod">
          <ac:chgData name="Valentin  OUEDRAOGO" userId="da7eb148-2eed-4def-b7eb-bc55fd61c358" providerId="ADAL" clId="{3B2FBDF7-483B-4C18-BD61-0D331F950747}" dt="2023-12-12T11:29:24.316" v="8788" actId="1076"/>
          <ac:cxnSpMkLst>
            <pc:docMk/>
            <pc:sldMk cId="3778029046" sldId="356"/>
            <ac:cxnSpMk id="1062" creationId="{06A9197A-D07B-A9E7-2050-506B45D82B69}"/>
          </ac:cxnSpMkLst>
        </pc:cxnChg>
        <pc:cxnChg chg="mod">
          <ac:chgData name="Valentin  OUEDRAOGO" userId="da7eb148-2eed-4def-b7eb-bc55fd61c358" providerId="ADAL" clId="{3B2FBDF7-483B-4C18-BD61-0D331F950747}" dt="2023-12-12T11:29:24.316" v="8788" actId="1076"/>
          <ac:cxnSpMkLst>
            <pc:docMk/>
            <pc:sldMk cId="3778029046" sldId="356"/>
            <ac:cxnSpMk id="1063" creationId="{F3B2FC4F-2BC4-F823-443B-F6E81D227957}"/>
          </ac:cxnSpMkLst>
        </pc:cxnChg>
        <pc:cxnChg chg="mod">
          <ac:chgData name="Valentin  OUEDRAOGO" userId="da7eb148-2eed-4def-b7eb-bc55fd61c358" providerId="ADAL" clId="{3B2FBDF7-483B-4C18-BD61-0D331F950747}" dt="2023-12-12T11:29:24.316" v="8788" actId="1076"/>
          <ac:cxnSpMkLst>
            <pc:docMk/>
            <pc:sldMk cId="3778029046" sldId="356"/>
            <ac:cxnSpMk id="1064" creationId="{5400E11E-85AD-1B15-98DD-A29626BA94D9}"/>
          </ac:cxnSpMkLst>
        </pc:cxnChg>
        <pc:cxnChg chg="mod">
          <ac:chgData name="Valentin  OUEDRAOGO" userId="da7eb148-2eed-4def-b7eb-bc55fd61c358" providerId="ADAL" clId="{3B2FBDF7-483B-4C18-BD61-0D331F950747}" dt="2023-12-12T11:29:24.316" v="8788" actId="1076"/>
          <ac:cxnSpMkLst>
            <pc:docMk/>
            <pc:sldMk cId="3778029046" sldId="356"/>
            <ac:cxnSpMk id="1065" creationId="{D74C389D-C82F-F59E-8B29-E61A1F00E33A}"/>
          </ac:cxnSpMkLst>
        </pc:cxnChg>
        <pc:cxnChg chg="mod">
          <ac:chgData name="Valentin  OUEDRAOGO" userId="da7eb148-2eed-4def-b7eb-bc55fd61c358" providerId="ADAL" clId="{3B2FBDF7-483B-4C18-BD61-0D331F950747}" dt="2023-12-12T11:29:24.316" v="8788" actId="1076"/>
          <ac:cxnSpMkLst>
            <pc:docMk/>
            <pc:sldMk cId="3778029046" sldId="356"/>
            <ac:cxnSpMk id="1067" creationId="{610472AF-73FA-BF39-856F-8489457B85D8}"/>
          </ac:cxnSpMkLst>
        </pc:cxnChg>
        <pc:cxnChg chg="mod">
          <ac:chgData name="Valentin  OUEDRAOGO" userId="da7eb148-2eed-4def-b7eb-bc55fd61c358" providerId="ADAL" clId="{3B2FBDF7-483B-4C18-BD61-0D331F950747}" dt="2023-12-12T11:29:24.316" v="8788" actId="1076"/>
          <ac:cxnSpMkLst>
            <pc:docMk/>
            <pc:sldMk cId="3778029046" sldId="356"/>
            <ac:cxnSpMk id="1068" creationId="{F2F4B371-A063-0FBB-213C-6BC33A57E5AB}"/>
          </ac:cxnSpMkLst>
        </pc:cxnChg>
        <pc:cxnChg chg="mod">
          <ac:chgData name="Valentin  OUEDRAOGO" userId="da7eb148-2eed-4def-b7eb-bc55fd61c358" providerId="ADAL" clId="{3B2FBDF7-483B-4C18-BD61-0D331F950747}" dt="2023-12-12T11:29:24.316" v="8788" actId="1076"/>
          <ac:cxnSpMkLst>
            <pc:docMk/>
            <pc:sldMk cId="3778029046" sldId="356"/>
            <ac:cxnSpMk id="1070" creationId="{1835ED44-20FB-DDE5-F68A-ACC704A9BC55}"/>
          </ac:cxnSpMkLst>
        </pc:cxnChg>
        <pc:cxnChg chg="mod">
          <ac:chgData name="Valentin  OUEDRAOGO" userId="da7eb148-2eed-4def-b7eb-bc55fd61c358" providerId="ADAL" clId="{3B2FBDF7-483B-4C18-BD61-0D331F950747}" dt="2023-12-12T11:29:24.316" v="8788" actId="1076"/>
          <ac:cxnSpMkLst>
            <pc:docMk/>
            <pc:sldMk cId="3778029046" sldId="356"/>
            <ac:cxnSpMk id="1071" creationId="{7850B982-FF51-88E5-AA6F-B37326A1559F}"/>
          </ac:cxnSpMkLst>
        </pc:cxnChg>
        <pc:cxnChg chg="mod">
          <ac:chgData name="Valentin  OUEDRAOGO" userId="da7eb148-2eed-4def-b7eb-bc55fd61c358" providerId="ADAL" clId="{3B2FBDF7-483B-4C18-BD61-0D331F950747}" dt="2023-12-12T11:29:24.316" v="8788" actId="1076"/>
          <ac:cxnSpMkLst>
            <pc:docMk/>
            <pc:sldMk cId="3778029046" sldId="356"/>
            <ac:cxnSpMk id="1072" creationId="{32748D25-2715-54A8-3117-6777191C75A5}"/>
          </ac:cxnSpMkLst>
        </pc:cxnChg>
        <pc:cxnChg chg="mod">
          <ac:chgData name="Valentin  OUEDRAOGO" userId="da7eb148-2eed-4def-b7eb-bc55fd61c358" providerId="ADAL" clId="{3B2FBDF7-483B-4C18-BD61-0D331F950747}" dt="2023-12-12T11:29:24.316" v="8788" actId="1076"/>
          <ac:cxnSpMkLst>
            <pc:docMk/>
            <pc:sldMk cId="3778029046" sldId="356"/>
            <ac:cxnSpMk id="1073" creationId="{279B3C66-7EA9-F625-5CA6-8409EE035D67}"/>
          </ac:cxnSpMkLst>
        </pc:cxnChg>
        <pc:cxnChg chg="mod">
          <ac:chgData name="Valentin  OUEDRAOGO" userId="da7eb148-2eed-4def-b7eb-bc55fd61c358" providerId="ADAL" clId="{3B2FBDF7-483B-4C18-BD61-0D331F950747}" dt="2023-12-12T11:29:24.316" v="8788" actId="1076"/>
          <ac:cxnSpMkLst>
            <pc:docMk/>
            <pc:sldMk cId="3778029046" sldId="356"/>
            <ac:cxnSpMk id="1076" creationId="{63EB0AF7-DE95-F13D-8250-2C9EB56CB09B}"/>
          </ac:cxnSpMkLst>
        </pc:cxnChg>
        <pc:cxnChg chg="mod">
          <ac:chgData name="Valentin  OUEDRAOGO" userId="da7eb148-2eed-4def-b7eb-bc55fd61c358" providerId="ADAL" clId="{3B2FBDF7-483B-4C18-BD61-0D331F950747}" dt="2023-12-12T11:29:24.316" v="8788" actId="1076"/>
          <ac:cxnSpMkLst>
            <pc:docMk/>
            <pc:sldMk cId="3778029046" sldId="356"/>
            <ac:cxnSpMk id="1077" creationId="{B0EDEC80-19FA-89E7-0C18-BADF942B44AE}"/>
          </ac:cxnSpMkLst>
        </pc:cxnChg>
        <pc:cxnChg chg="mod">
          <ac:chgData name="Valentin  OUEDRAOGO" userId="da7eb148-2eed-4def-b7eb-bc55fd61c358" providerId="ADAL" clId="{3B2FBDF7-483B-4C18-BD61-0D331F950747}" dt="2023-12-12T11:29:24.316" v="8788" actId="1076"/>
          <ac:cxnSpMkLst>
            <pc:docMk/>
            <pc:sldMk cId="3778029046" sldId="356"/>
            <ac:cxnSpMk id="1078" creationId="{1724A6DB-0D77-A76F-DE1C-9A677EBD66F7}"/>
          </ac:cxnSpMkLst>
        </pc:cxnChg>
        <pc:cxnChg chg="mod topLvl">
          <ac:chgData name="Valentin  OUEDRAOGO" userId="da7eb148-2eed-4def-b7eb-bc55fd61c358" providerId="ADAL" clId="{3B2FBDF7-483B-4C18-BD61-0D331F950747}" dt="2023-12-12T12:18:35.721" v="9076" actId="1036"/>
          <ac:cxnSpMkLst>
            <pc:docMk/>
            <pc:sldMk cId="3778029046" sldId="356"/>
            <ac:cxnSpMk id="1090" creationId="{1FCCE130-B72F-BD54-2D4A-56E85324DB2D}"/>
          </ac:cxnSpMkLst>
        </pc:cxnChg>
        <pc:cxnChg chg="mod topLvl">
          <ac:chgData name="Valentin  OUEDRAOGO" userId="da7eb148-2eed-4def-b7eb-bc55fd61c358" providerId="ADAL" clId="{3B2FBDF7-483B-4C18-BD61-0D331F950747}" dt="2023-12-12T12:18:35.721" v="9076" actId="1036"/>
          <ac:cxnSpMkLst>
            <pc:docMk/>
            <pc:sldMk cId="3778029046" sldId="356"/>
            <ac:cxnSpMk id="1093" creationId="{AE34F58A-1E3C-EEE0-BC61-A8B0E837EA53}"/>
          </ac:cxnSpMkLst>
        </pc:cxnChg>
        <pc:cxnChg chg="mod topLvl">
          <ac:chgData name="Valentin  OUEDRAOGO" userId="da7eb148-2eed-4def-b7eb-bc55fd61c358" providerId="ADAL" clId="{3B2FBDF7-483B-4C18-BD61-0D331F950747}" dt="2023-12-12T12:18:35.721" v="9076" actId="1036"/>
          <ac:cxnSpMkLst>
            <pc:docMk/>
            <pc:sldMk cId="3778029046" sldId="356"/>
            <ac:cxnSpMk id="1094" creationId="{4E1AB256-D2A1-578A-134E-49E31F1D0431}"/>
          </ac:cxnSpMkLst>
        </pc:cxnChg>
        <pc:cxnChg chg="mod topLvl">
          <ac:chgData name="Valentin  OUEDRAOGO" userId="da7eb148-2eed-4def-b7eb-bc55fd61c358" providerId="ADAL" clId="{3B2FBDF7-483B-4C18-BD61-0D331F950747}" dt="2023-12-12T12:18:35.721" v="9076" actId="1036"/>
          <ac:cxnSpMkLst>
            <pc:docMk/>
            <pc:sldMk cId="3778029046" sldId="356"/>
            <ac:cxnSpMk id="1095" creationId="{A2F3D942-9431-39C2-B0AA-C914D87802BC}"/>
          </ac:cxnSpMkLst>
        </pc:cxnChg>
        <pc:cxnChg chg="mod topLvl">
          <ac:chgData name="Valentin  OUEDRAOGO" userId="da7eb148-2eed-4def-b7eb-bc55fd61c358" providerId="ADAL" clId="{3B2FBDF7-483B-4C18-BD61-0D331F950747}" dt="2023-12-12T12:18:35.721" v="9076" actId="1036"/>
          <ac:cxnSpMkLst>
            <pc:docMk/>
            <pc:sldMk cId="3778029046" sldId="356"/>
            <ac:cxnSpMk id="1096" creationId="{EBD71A24-EA8E-1C3D-1CDD-8CC75BD7CE10}"/>
          </ac:cxnSpMkLst>
        </pc:cxnChg>
        <pc:cxnChg chg="mod topLvl">
          <ac:chgData name="Valentin  OUEDRAOGO" userId="da7eb148-2eed-4def-b7eb-bc55fd61c358" providerId="ADAL" clId="{3B2FBDF7-483B-4C18-BD61-0D331F950747}" dt="2023-12-12T12:18:35.721" v="9076" actId="1036"/>
          <ac:cxnSpMkLst>
            <pc:docMk/>
            <pc:sldMk cId="3778029046" sldId="356"/>
            <ac:cxnSpMk id="1097" creationId="{E598862B-27DE-A7CC-1A77-C46D0746778A}"/>
          </ac:cxnSpMkLst>
        </pc:cxnChg>
        <pc:cxnChg chg="mod topLvl">
          <ac:chgData name="Valentin  OUEDRAOGO" userId="da7eb148-2eed-4def-b7eb-bc55fd61c358" providerId="ADAL" clId="{3B2FBDF7-483B-4C18-BD61-0D331F950747}" dt="2023-12-12T12:18:35.721" v="9076" actId="1036"/>
          <ac:cxnSpMkLst>
            <pc:docMk/>
            <pc:sldMk cId="3778029046" sldId="356"/>
            <ac:cxnSpMk id="1098" creationId="{A85A1946-5150-EFC9-C572-5714E3A65524}"/>
          </ac:cxnSpMkLst>
        </pc:cxnChg>
        <pc:cxnChg chg="mod topLvl">
          <ac:chgData name="Valentin  OUEDRAOGO" userId="da7eb148-2eed-4def-b7eb-bc55fd61c358" providerId="ADAL" clId="{3B2FBDF7-483B-4C18-BD61-0D331F950747}" dt="2023-12-12T12:18:35.721" v="9076" actId="1036"/>
          <ac:cxnSpMkLst>
            <pc:docMk/>
            <pc:sldMk cId="3778029046" sldId="356"/>
            <ac:cxnSpMk id="1099" creationId="{06FDBD82-9A45-5888-3440-5AC01BA993F3}"/>
          </ac:cxnSpMkLst>
        </pc:cxnChg>
        <pc:cxnChg chg="mod topLvl">
          <ac:chgData name="Valentin  OUEDRAOGO" userId="da7eb148-2eed-4def-b7eb-bc55fd61c358" providerId="ADAL" clId="{3B2FBDF7-483B-4C18-BD61-0D331F950747}" dt="2023-12-12T12:18:35.721" v="9076" actId="1036"/>
          <ac:cxnSpMkLst>
            <pc:docMk/>
            <pc:sldMk cId="3778029046" sldId="356"/>
            <ac:cxnSpMk id="1100" creationId="{B6793A6A-A805-B905-D1F7-60EFA6924D8F}"/>
          </ac:cxnSpMkLst>
        </pc:cxnChg>
        <pc:cxnChg chg="mod topLvl">
          <ac:chgData name="Valentin  OUEDRAOGO" userId="da7eb148-2eed-4def-b7eb-bc55fd61c358" providerId="ADAL" clId="{3B2FBDF7-483B-4C18-BD61-0D331F950747}" dt="2023-12-12T12:18:35.721" v="9076" actId="1036"/>
          <ac:cxnSpMkLst>
            <pc:docMk/>
            <pc:sldMk cId="3778029046" sldId="356"/>
            <ac:cxnSpMk id="1315" creationId="{27DB6D86-6766-CE80-5F23-60D6F1A078F7}"/>
          </ac:cxnSpMkLst>
        </pc:cxnChg>
        <pc:cxnChg chg="mod">
          <ac:chgData name="Valentin  OUEDRAOGO" userId="da7eb148-2eed-4def-b7eb-bc55fd61c358" providerId="ADAL" clId="{3B2FBDF7-483B-4C18-BD61-0D331F950747}" dt="2023-12-12T12:18:35.721" v="9076" actId="1036"/>
          <ac:cxnSpMkLst>
            <pc:docMk/>
            <pc:sldMk cId="3778029046" sldId="356"/>
            <ac:cxnSpMk id="1327" creationId="{A37873CE-0245-9931-B173-07394D716707}"/>
          </ac:cxnSpMkLst>
        </pc:cxnChg>
        <pc:cxnChg chg="mod">
          <ac:chgData name="Valentin  OUEDRAOGO" userId="da7eb148-2eed-4def-b7eb-bc55fd61c358" providerId="ADAL" clId="{3B2FBDF7-483B-4C18-BD61-0D331F950747}" dt="2023-12-12T12:18:35.721" v="9076" actId="1036"/>
          <ac:cxnSpMkLst>
            <pc:docMk/>
            <pc:sldMk cId="3778029046" sldId="356"/>
            <ac:cxnSpMk id="1328" creationId="{CF41B07F-A914-E752-A958-815EDC4B1CC0}"/>
          </ac:cxnSpMkLst>
        </pc:cxnChg>
        <pc:cxnChg chg="mod">
          <ac:chgData name="Valentin  OUEDRAOGO" userId="da7eb148-2eed-4def-b7eb-bc55fd61c358" providerId="ADAL" clId="{3B2FBDF7-483B-4C18-BD61-0D331F950747}" dt="2023-12-12T12:18:35.721" v="9076" actId="1036"/>
          <ac:cxnSpMkLst>
            <pc:docMk/>
            <pc:sldMk cId="3778029046" sldId="356"/>
            <ac:cxnSpMk id="1329" creationId="{6BD014DB-2F38-30AF-C20F-333CEAF7EE3B}"/>
          </ac:cxnSpMkLst>
        </pc:cxnChg>
        <pc:cxnChg chg="mod">
          <ac:chgData name="Valentin  OUEDRAOGO" userId="da7eb148-2eed-4def-b7eb-bc55fd61c358" providerId="ADAL" clId="{3B2FBDF7-483B-4C18-BD61-0D331F950747}" dt="2023-12-12T12:18:35.721" v="9076" actId="1036"/>
          <ac:cxnSpMkLst>
            <pc:docMk/>
            <pc:sldMk cId="3778029046" sldId="356"/>
            <ac:cxnSpMk id="1330" creationId="{88DCB331-B2CB-823D-1E90-8429783D498A}"/>
          </ac:cxnSpMkLst>
        </pc:cxnChg>
        <pc:cxnChg chg="mod">
          <ac:chgData name="Valentin  OUEDRAOGO" userId="da7eb148-2eed-4def-b7eb-bc55fd61c358" providerId="ADAL" clId="{3B2FBDF7-483B-4C18-BD61-0D331F950747}" dt="2023-12-12T11:44:07.032" v="8857" actId="1076"/>
          <ac:cxnSpMkLst>
            <pc:docMk/>
            <pc:sldMk cId="3778029046" sldId="356"/>
            <ac:cxnSpMk id="1362" creationId="{751626B6-6E73-64DE-A461-1D3A095D35A1}"/>
          </ac:cxnSpMkLst>
        </pc:cxnChg>
        <pc:cxnChg chg="mod">
          <ac:chgData name="Valentin  OUEDRAOGO" userId="da7eb148-2eed-4def-b7eb-bc55fd61c358" providerId="ADAL" clId="{3B2FBDF7-483B-4C18-BD61-0D331F950747}" dt="2023-12-12T11:44:07.032" v="8857" actId="1076"/>
          <ac:cxnSpMkLst>
            <pc:docMk/>
            <pc:sldMk cId="3778029046" sldId="356"/>
            <ac:cxnSpMk id="1363" creationId="{100D22E9-011F-7B6B-E5BD-FC355623F8AA}"/>
          </ac:cxnSpMkLst>
        </pc:cxnChg>
        <pc:cxnChg chg="mod">
          <ac:chgData name="Valentin  OUEDRAOGO" userId="da7eb148-2eed-4def-b7eb-bc55fd61c358" providerId="ADAL" clId="{3B2FBDF7-483B-4C18-BD61-0D331F950747}" dt="2023-12-12T11:44:07.032" v="8857" actId="1076"/>
          <ac:cxnSpMkLst>
            <pc:docMk/>
            <pc:sldMk cId="3778029046" sldId="356"/>
            <ac:cxnSpMk id="1364" creationId="{CC0BAF48-3A43-3149-3F03-97FCD73F13C2}"/>
          </ac:cxnSpMkLst>
        </pc:cxnChg>
        <pc:cxnChg chg="mod">
          <ac:chgData name="Valentin  OUEDRAOGO" userId="da7eb148-2eed-4def-b7eb-bc55fd61c358" providerId="ADAL" clId="{3B2FBDF7-483B-4C18-BD61-0D331F950747}" dt="2023-12-12T11:44:07.032" v="8857" actId="1076"/>
          <ac:cxnSpMkLst>
            <pc:docMk/>
            <pc:sldMk cId="3778029046" sldId="356"/>
            <ac:cxnSpMk id="1365" creationId="{61C5A5AC-B3D5-8DB7-4667-7307A8A71A40}"/>
          </ac:cxnSpMkLst>
        </pc:cxnChg>
        <pc:cxnChg chg="mod">
          <ac:chgData name="Valentin  OUEDRAOGO" userId="da7eb148-2eed-4def-b7eb-bc55fd61c358" providerId="ADAL" clId="{3B2FBDF7-483B-4C18-BD61-0D331F950747}" dt="2023-12-12T11:44:07.032" v="8857" actId="1076"/>
          <ac:cxnSpMkLst>
            <pc:docMk/>
            <pc:sldMk cId="3778029046" sldId="356"/>
            <ac:cxnSpMk id="1366" creationId="{DF8F79F3-BDE3-5B23-F421-031E28C01FA4}"/>
          </ac:cxnSpMkLst>
        </pc:cxnChg>
        <pc:cxnChg chg="mod">
          <ac:chgData name="Valentin  OUEDRAOGO" userId="da7eb148-2eed-4def-b7eb-bc55fd61c358" providerId="ADAL" clId="{3B2FBDF7-483B-4C18-BD61-0D331F950747}" dt="2023-12-12T11:44:07.032" v="8857" actId="1076"/>
          <ac:cxnSpMkLst>
            <pc:docMk/>
            <pc:sldMk cId="3778029046" sldId="356"/>
            <ac:cxnSpMk id="1367" creationId="{2A51CE20-AD1A-A7B5-57BE-0C52A0D22FB3}"/>
          </ac:cxnSpMkLst>
        </pc:cxnChg>
        <pc:cxnChg chg="del mod">
          <ac:chgData name="Valentin  OUEDRAOGO" userId="da7eb148-2eed-4def-b7eb-bc55fd61c358" providerId="ADAL" clId="{3B2FBDF7-483B-4C18-BD61-0D331F950747}" dt="2023-12-12T08:41:04.356" v="8721" actId="478"/>
          <ac:cxnSpMkLst>
            <pc:docMk/>
            <pc:sldMk cId="3778029046" sldId="356"/>
            <ac:cxnSpMk id="1368" creationId="{2B9DCC98-653B-2BE5-E9B4-5319F8024073}"/>
          </ac:cxnSpMkLst>
        </pc:cxnChg>
        <pc:cxnChg chg="del mod">
          <ac:chgData name="Valentin  OUEDRAOGO" userId="da7eb148-2eed-4def-b7eb-bc55fd61c358" providerId="ADAL" clId="{3B2FBDF7-483B-4C18-BD61-0D331F950747}" dt="2023-12-12T08:41:13.776" v="8726" actId="478"/>
          <ac:cxnSpMkLst>
            <pc:docMk/>
            <pc:sldMk cId="3778029046" sldId="356"/>
            <ac:cxnSpMk id="1369" creationId="{C51BAED1-31E9-9F05-1C64-F17DF96FB0D0}"/>
          </ac:cxnSpMkLst>
        </pc:cxnChg>
        <pc:cxnChg chg="del mod">
          <ac:chgData name="Valentin  OUEDRAOGO" userId="da7eb148-2eed-4def-b7eb-bc55fd61c358" providerId="ADAL" clId="{3B2FBDF7-483B-4C18-BD61-0D331F950747}" dt="2023-12-12T08:41:12.194" v="8725" actId="478"/>
          <ac:cxnSpMkLst>
            <pc:docMk/>
            <pc:sldMk cId="3778029046" sldId="356"/>
            <ac:cxnSpMk id="1370" creationId="{955FCC46-9040-B075-F1DA-D2D8C2BB1774}"/>
          </ac:cxnSpMkLst>
        </pc:cxnChg>
        <pc:cxnChg chg="mod">
          <ac:chgData name="Valentin  OUEDRAOGO" userId="da7eb148-2eed-4def-b7eb-bc55fd61c358" providerId="ADAL" clId="{3B2FBDF7-483B-4C18-BD61-0D331F950747}" dt="2023-12-12T11:44:07.032" v="8857" actId="1076"/>
          <ac:cxnSpMkLst>
            <pc:docMk/>
            <pc:sldMk cId="3778029046" sldId="356"/>
            <ac:cxnSpMk id="1371" creationId="{DF222B7E-8910-21F0-2FD7-210D21AFA1E4}"/>
          </ac:cxnSpMkLst>
        </pc:cxnChg>
        <pc:cxnChg chg="mod">
          <ac:chgData name="Valentin  OUEDRAOGO" userId="da7eb148-2eed-4def-b7eb-bc55fd61c358" providerId="ADAL" clId="{3B2FBDF7-483B-4C18-BD61-0D331F950747}" dt="2023-12-12T11:44:07.032" v="8857" actId="1076"/>
          <ac:cxnSpMkLst>
            <pc:docMk/>
            <pc:sldMk cId="3778029046" sldId="356"/>
            <ac:cxnSpMk id="1376" creationId="{FF4E5126-C638-9131-B891-3117B2B507A7}"/>
          </ac:cxnSpMkLst>
        </pc:cxnChg>
        <pc:cxnChg chg="mod">
          <ac:chgData name="Valentin  OUEDRAOGO" userId="da7eb148-2eed-4def-b7eb-bc55fd61c358" providerId="ADAL" clId="{3B2FBDF7-483B-4C18-BD61-0D331F950747}" dt="2023-12-12T11:44:07.032" v="8857" actId="1076"/>
          <ac:cxnSpMkLst>
            <pc:docMk/>
            <pc:sldMk cId="3778029046" sldId="356"/>
            <ac:cxnSpMk id="1401" creationId="{63275022-5263-7CE6-527E-C840CA1FA309}"/>
          </ac:cxnSpMkLst>
        </pc:cxnChg>
        <pc:cxnChg chg="mod">
          <ac:chgData name="Valentin  OUEDRAOGO" userId="da7eb148-2eed-4def-b7eb-bc55fd61c358" providerId="ADAL" clId="{3B2FBDF7-483B-4C18-BD61-0D331F950747}" dt="2023-12-12T11:44:07.032" v="8857" actId="1076"/>
          <ac:cxnSpMkLst>
            <pc:docMk/>
            <pc:sldMk cId="3778029046" sldId="356"/>
            <ac:cxnSpMk id="1402" creationId="{81332A00-1A79-9FB0-7C9F-4165410FACBC}"/>
          </ac:cxnSpMkLst>
        </pc:cxnChg>
        <pc:cxnChg chg="mod">
          <ac:chgData name="Valentin  OUEDRAOGO" userId="da7eb148-2eed-4def-b7eb-bc55fd61c358" providerId="ADAL" clId="{3B2FBDF7-483B-4C18-BD61-0D331F950747}" dt="2023-12-12T11:44:07.032" v="8857" actId="1076"/>
          <ac:cxnSpMkLst>
            <pc:docMk/>
            <pc:sldMk cId="3778029046" sldId="356"/>
            <ac:cxnSpMk id="1403" creationId="{116ED677-498A-0D84-84A3-978F0D3CEA82}"/>
          </ac:cxnSpMkLst>
        </pc:cxnChg>
        <pc:cxnChg chg="mod">
          <ac:chgData name="Valentin  OUEDRAOGO" userId="da7eb148-2eed-4def-b7eb-bc55fd61c358" providerId="ADAL" clId="{3B2FBDF7-483B-4C18-BD61-0D331F950747}" dt="2023-12-12T11:44:07.032" v="8857" actId="1076"/>
          <ac:cxnSpMkLst>
            <pc:docMk/>
            <pc:sldMk cId="3778029046" sldId="356"/>
            <ac:cxnSpMk id="1404" creationId="{2AB077FD-ED57-E469-6885-099F14B74F73}"/>
          </ac:cxnSpMkLst>
        </pc:cxnChg>
        <pc:cxnChg chg="mod">
          <ac:chgData name="Valentin  OUEDRAOGO" userId="da7eb148-2eed-4def-b7eb-bc55fd61c358" providerId="ADAL" clId="{3B2FBDF7-483B-4C18-BD61-0D331F950747}" dt="2023-12-12T11:44:07.032" v="8857" actId="1076"/>
          <ac:cxnSpMkLst>
            <pc:docMk/>
            <pc:sldMk cId="3778029046" sldId="356"/>
            <ac:cxnSpMk id="1405" creationId="{E576B4DD-0E77-F3CD-3B1E-EA46793F0EE8}"/>
          </ac:cxnSpMkLst>
        </pc:cxnChg>
        <pc:cxnChg chg="mod">
          <ac:chgData name="Valentin  OUEDRAOGO" userId="da7eb148-2eed-4def-b7eb-bc55fd61c358" providerId="ADAL" clId="{3B2FBDF7-483B-4C18-BD61-0D331F950747}" dt="2023-12-12T11:44:07.032" v="8857" actId="1076"/>
          <ac:cxnSpMkLst>
            <pc:docMk/>
            <pc:sldMk cId="3778029046" sldId="356"/>
            <ac:cxnSpMk id="1406" creationId="{4529AE14-697F-BA97-7337-EDEBAE2C7029}"/>
          </ac:cxnSpMkLst>
        </pc:cxnChg>
        <pc:cxnChg chg="mod">
          <ac:chgData name="Valentin  OUEDRAOGO" userId="da7eb148-2eed-4def-b7eb-bc55fd61c358" providerId="ADAL" clId="{3B2FBDF7-483B-4C18-BD61-0D331F950747}" dt="2023-12-12T11:44:07.032" v="8857" actId="1076"/>
          <ac:cxnSpMkLst>
            <pc:docMk/>
            <pc:sldMk cId="3778029046" sldId="356"/>
            <ac:cxnSpMk id="1407" creationId="{D9684864-9C30-A3E4-16F4-9DAF8E14FCE8}"/>
          </ac:cxnSpMkLst>
        </pc:cxnChg>
        <pc:cxnChg chg="mod">
          <ac:chgData name="Valentin  OUEDRAOGO" userId="da7eb148-2eed-4def-b7eb-bc55fd61c358" providerId="ADAL" clId="{3B2FBDF7-483B-4C18-BD61-0D331F950747}" dt="2023-12-12T11:44:07.032" v="8857" actId="1076"/>
          <ac:cxnSpMkLst>
            <pc:docMk/>
            <pc:sldMk cId="3778029046" sldId="356"/>
            <ac:cxnSpMk id="1408" creationId="{8FD3B3B9-3446-69CB-C15A-3C8FF640CA97}"/>
          </ac:cxnSpMkLst>
        </pc:cxnChg>
        <pc:cxnChg chg="mod">
          <ac:chgData name="Valentin  OUEDRAOGO" userId="da7eb148-2eed-4def-b7eb-bc55fd61c358" providerId="ADAL" clId="{3B2FBDF7-483B-4C18-BD61-0D331F950747}" dt="2023-12-12T11:44:07.032" v="8857" actId="1076"/>
          <ac:cxnSpMkLst>
            <pc:docMk/>
            <pc:sldMk cId="3778029046" sldId="356"/>
            <ac:cxnSpMk id="1409" creationId="{AC68D5A7-3BEB-0876-F5C0-BA022BE025AF}"/>
          </ac:cxnSpMkLst>
        </pc:cxnChg>
        <pc:cxnChg chg="mod">
          <ac:chgData name="Valentin  OUEDRAOGO" userId="da7eb148-2eed-4def-b7eb-bc55fd61c358" providerId="ADAL" clId="{3B2FBDF7-483B-4C18-BD61-0D331F950747}" dt="2023-12-12T11:44:07.032" v="8857" actId="1076"/>
          <ac:cxnSpMkLst>
            <pc:docMk/>
            <pc:sldMk cId="3778029046" sldId="356"/>
            <ac:cxnSpMk id="1410" creationId="{3A5A0F40-5971-04A4-DD6A-C1DC6EBDF03A}"/>
          </ac:cxnSpMkLst>
        </pc:cxnChg>
        <pc:cxnChg chg="mod">
          <ac:chgData name="Valentin  OUEDRAOGO" userId="da7eb148-2eed-4def-b7eb-bc55fd61c358" providerId="ADAL" clId="{3B2FBDF7-483B-4C18-BD61-0D331F950747}" dt="2023-12-12T11:44:07.032" v="8857" actId="1076"/>
          <ac:cxnSpMkLst>
            <pc:docMk/>
            <pc:sldMk cId="3778029046" sldId="356"/>
            <ac:cxnSpMk id="1411" creationId="{9A18E699-2F74-D9D9-E174-3F3E88175245}"/>
          </ac:cxnSpMkLst>
        </pc:cxnChg>
        <pc:cxnChg chg="mod">
          <ac:chgData name="Valentin  OUEDRAOGO" userId="da7eb148-2eed-4def-b7eb-bc55fd61c358" providerId="ADAL" clId="{3B2FBDF7-483B-4C18-BD61-0D331F950747}" dt="2023-12-12T11:44:07.032" v="8857" actId="1076"/>
          <ac:cxnSpMkLst>
            <pc:docMk/>
            <pc:sldMk cId="3778029046" sldId="356"/>
            <ac:cxnSpMk id="1412" creationId="{9DD4F343-C0C7-D3B9-B6C8-ADC6E1B7AE25}"/>
          </ac:cxnSpMkLst>
        </pc:cxnChg>
        <pc:cxnChg chg="mod">
          <ac:chgData name="Valentin  OUEDRAOGO" userId="da7eb148-2eed-4def-b7eb-bc55fd61c358" providerId="ADAL" clId="{3B2FBDF7-483B-4C18-BD61-0D331F950747}" dt="2023-12-12T11:44:07.032" v="8857" actId="1076"/>
          <ac:cxnSpMkLst>
            <pc:docMk/>
            <pc:sldMk cId="3778029046" sldId="356"/>
            <ac:cxnSpMk id="1418" creationId="{AD86D58B-767D-3445-28EF-981B759CAFE2}"/>
          </ac:cxnSpMkLst>
        </pc:cxnChg>
        <pc:cxnChg chg="mod">
          <ac:chgData name="Valentin  OUEDRAOGO" userId="da7eb148-2eed-4def-b7eb-bc55fd61c358" providerId="ADAL" clId="{3B2FBDF7-483B-4C18-BD61-0D331F950747}" dt="2023-12-12T11:44:07.032" v="8857" actId="1076"/>
          <ac:cxnSpMkLst>
            <pc:docMk/>
            <pc:sldMk cId="3778029046" sldId="356"/>
            <ac:cxnSpMk id="1419" creationId="{32ED2761-2756-53E8-40BF-24A7C90C2739}"/>
          </ac:cxnSpMkLst>
        </pc:cxnChg>
        <pc:cxnChg chg="mod">
          <ac:chgData name="Valentin  OUEDRAOGO" userId="da7eb148-2eed-4def-b7eb-bc55fd61c358" providerId="ADAL" clId="{3B2FBDF7-483B-4C18-BD61-0D331F950747}" dt="2023-12-12T11:44:07.032" v="8857" actId="1076"/>
          <ac:cxnSpMkLst>
            <pc:docMk/>
            <pc:sldMk cId="3778029046" sldId="356"/>
            <ac:cxnSpMk id="1421" creationId="{9B052111-58F2-A6C9-C2A1-46FDD84E9B57}"/>
          </ac:cxnSpMkLst>
        </pc:cxnChg>
        <pc:cxnChg chg="mod">
          <ac:chgData name="Valentin  OUEDRAOGO" userId="da7eb148-2eed-4def-b7eb-bc55fd61c358" providerId="ADAL" clId="{3B2FBDF7-483B-4C18-BD61-0D331F950747}" dt="2023-12-12T11:44:07.032" v="8857" actId="1076"/>
          <ac:cxnSpMkLst>
            <pc:docMk/>
            <pc:sldMk cId="3778029046" sldId="356"/>
            <ac:cxnSpMk id="1422" creationId="{4D2EA0D6-6649-017C-8154-2C57B96CA3D7}"/>
          </ac:cxnSpMkLst>
        </pc:cxnChg>
        <pc:cxnChg chg="mod">
          <ac:chgData name="Valentin  OUEDRAOGO" userId="da7eb148-2eed-4def-b7eb-bc55fd61c358" providerId="ADAL" clId="{3B2FBDF7-483B-4C18-BD61-0D331F950747}" dt="2023-12-12T11:44:07.032" v="8857" actId="1076"/>
          <ac:cxnSpMkLst>
            <pc:docMk/>
            <pc:sldMk cId="3778029046" sldId="356"/>
            <ac:cxnSpMk id="1423" creationId="{AF94CEFF-DD25-A25E-7626-B749B1300604}"/>
          </ac:cxnSpMkLst>
        </pc:cxnChg>
        <pc:cxnChg chg="mod">
          <ac:chgData name="Valentin  OUEDRAOGO" userId="da7eb148-2eed-4def-b7eb-bc55fd61c358" providerId="ADAL" clId="{3B2FBDF7-483B-4C18-BD61-0D331F950747}" dt="2023-12-12T11:44:07.032" v="8857" actId="1076"/>
          <ac:cxnSpMkLst>
            <pc:docMk/>
            <pc:sldMk cId="3778029046" sldId="356"/>
            <ac:cxnSpMk id="1445" creationId="{64151AC8-B7DF-6214-A989-CB0D20EA4AC1}"/>
          </ac:cxnSpMkLst>
        </pc:cxnChg>
        <pc:cxnChg chg="mod">
          <ac:chgData name="Valentin  OUEDRAOGO" userId="da7eb148-2eed-4def-b7eb-bc55fd61c358" providerId="ADAL" clId="{3B2FBDF7-483B-4C18-BD61-0D331F950747}" dt="2023-12-12T11:44:07.032" v="8857" actId="1076"/>
          <ac:cxnSpMkLst>
            <pc:docMk/>
            <pc:sldMk cId="3778029046" sldId="356"/>
            <ac:cxnSpMk id="1446" creationId="{E29F0B4C-AF32-3194-4496-E635351ACD8A}"/>
          </ac:cxnSpMkLst>
        </pc:cxnChg>
        <pc:cxnChg chg="mod">
          <ac:chgData name="Valentin  OUEDRAOGO" userId="da7eb148-2eed-4def-b7eb-bc55fd61c358" providerId="ADAL" clId="{3B2FBDF7-483B-4C18-BD61-0D331F950747}" dt="2023-12-12T11:44:07.032" v="8857" actId="1076"/>
          <ac:cxnSpMkLst>
            <pc:docMk/>
            <pc:sldMk cId="3778029046" sldId="356"/>
            <ac:cxnSpMk id="1447" creationId="{E85C316D-8056-9423-4AFE-41FC0A1EB5E3}"/>
          </ac:cxnSpMkLst>
        </pc:cxnChg>
        <pc:cxnChg chg="mod">
          <ac:chgData name="Valentin  OUEDRAOGO" userId="da7eb148-2eed-4def-b7eb-bc55fd61c358" providerId="ADAL" clId="{3B2FBDF7-483B-4C18-BD61-0D331F950747}" dt="2023-12-12T11:44:07.032" v="8857" actId="1076"/>
          <ac:cxnSpMkLst>
            <pc:docMk/>
            <pc:sldMk cId="3778029046" sldId="356"/>
            <ac:cxnSpMk id="1448" creationId="{AD6E708A-508D-0C02-648A-C33104147BE7}"/>
          </ac:cxnSpMkLst>
        </pc:cxnChg>
        <pc:cxnChg chg="mod">
          <ac:chgData name="Valentin  OUEDRAOGO" userId="da7eb148-2eed-4def-b7eb-bc55fd61c358" providerId="ADAL" clId="{3B2FBDF7-483B-4C18-BD61-0D331F950747}" dt="2023-12-12T11:44:07.032" v="8857" actId="1076"/>
          <ac:cxnSpMkLst>
            <pc:docMk/>
            <pc:sldMk cId="3778029046" sldId="356"/>
            <ac:cxnSpMk id="1449" creationId="{539C1F67-2ABC-FC0B-A874-E4E11B9DFA8F}"/>
          </ac:cxnSpMkLst>
        </pc:cxnChg>
        <pc:cxnChg chg="mod">
          <ac:chgData name="Valentin  OUEDRAOGO" userId="da7eb148-2eed-4def-b7eb-bc55fd61c358" providerId="ADAL" clId="{3B2FBDF7-483B-4C18-BD61-0D331F950747}" dt="2023-12-12T11:44:07.032" v="8857" actId="1076"/>
          <ac:cxnSpMkLst>
            <pc:docMk/>
            <pc:sldMk cId="3778029046" sldId="356"/>
            <ac:cxnSpMk id="1450" creationId="{CBAE61D8-621F-AFF0-37CD-94AF50D6FF2D}"/>
          </ac:cxnSpMkLst>
        </pc:cxnChg>
        <pc:cxnChg chg="mod">
          <ac:chgData name="Valentin  OUEDRAOGO" userId="da7eb148-2eed-4def-b7eb-bc55fd61c358" providerId="ADAL" clId="{3B2FBDF7-483B-4C18-BD61-0D331F950747}" dt="2023-12-12T11:44:07.032" v="8857" actId="1076"/>
          <ac:cxnSpMkLst>
            <pc:docMk/>
            <pc:sldMk cId="3778029046" sldId="356"/>
            <ac:cxnSpMk id="1451" creationId="{543266D4-9BD1-9A02-C067-A66346B024F7}"/>
          </ac:cxnSpMkLst>
        </pc:cxnChg>
        <pc:cxnChg chg="add del mod">
          <ac:chgData name="Valentin  OUEDRAOGO" userId="da7eb148-2eed-4def-b7eb-bc55fd61c358" providerId="ADAL" clId="{3B2FBDF7-483B-4C18-BD61-0D331F950747}" dt="2023-12-12T11:44:07.032" v="8857" actId="1076"/>
          <ac:cxnSpMkLst>
            <pc:docMk/>
            <pc:sldMk cId="3778029046" sldId="356"/>
            <ac:cxnSpMk id="1452" creationId="{D085A0F8-06CA-20AD-D9D2-C630D1B62FEE}"/>
          </ac:cxnSpMkLst>
        </pc:cxnChg>
        <pc:cxnChg chg="mod">
          <ac:chgData name="Valentin  OUEDRAOGO" userId="da7eb148-2eed-4def-b7eb-bc55fd61c358" providerId="ADAL" clId="{3B2FBDF7-483B-4C18-BD61-0D331F950747}" dt="2023-12-12T11:44:07.032" v="8857" actId="1076"/>
          <ac:cxnSpMkLst>
            <pc:docMk/>
            <pc:sldMk cId="3778029046" sldId="356"/>
            <ac:cxnSpMk id="1453" creationId="{EFAC8717-4C65-B284-B196-FF326068ADAC}"/>
          </ac:cxnSpMkLst>
        </pc:cxnChg>
        <pc:cxnChg chg="mod">
          <ac:chgData name="Valentin  OUEDRAOGO" userId="da7eb148-2eed-4def-b7eb-bc55fd61c358" providerId="ADAL" clId="{3B2FBDF7-483B-4C18-BD61-0D331F950747}" dt="2023-12-12T11:44:07.032" v="8857" actId="1076"/>
          <ac:cxnSpMkLst>
            <pc:docMk/>
            <pc:sldMk cId="3778029046" sldId="356"/>
            <ac:cxnSpMk id="1454" creationId="{08E21E7E-5C91-0D8F-2F6F-7F495495CE61}"/>
          </ac:cxnSpMkLst>
        </pc:cxnChg>
        <pc:cxnChg chg="mod">
          <ac:chgData name="Valentin  OUEDRAOGO" userId="da7eb148-2eed-4def-b7eb-bc55fd61c358" providerId="ADAL" clId="{3B2FBDF7-483B-4C18-BD61-0D331F950747}" dt="2023-12-12T11:44:07.032" v="8857" actId="1076"/>
          <ac:cxnSpMkLst>
            <pc:docMk/>
            <pc:sldMk cId="3778029046" sldId="356"/>
            <ac:cxnSpMk id="1455" creationId="{86C6255B-A95C-B5E6-0716-0B7A23DD9B19}"/>
          </ac:cxnSpMkLst>
        </pc:cxnChg>
        <pc:cxnChg chg="mod">
          <ac:chgData name="Valentin  OUEDRAOGO" userId="da7eb148-2eed-4def-b7eb-bc55fd61c358" providerId="ADAL" clId="{3B2FBDF7-483B-4C18-BD61-0D331F950747}" dt="2023-12-12T11:44:07.032" v="8857" actId="1076"/>
          <ac:cxnSpMkLst>
            <pc:docMk/>
            <pc:sldMk cId="3778029046" sldId="356"/>
            <ac:cxnSpMk id="1456" creationId="{B7F6AAC4-2A02-058E-B02D-3CFF29FFB318}"/>
          </ac:cxnSpMkLst>
        </pc:cxnChg>
        <pc:cxnChg chg="mod">
          <ac:chgData name="Valentin  OUEDRAOGO" userId="da7eb148-2eed-4def-b7eb-bc55fd61c358" providerId="ADAL" clId="{3B2FBDF7-483B-4C18-BD61-0D331F950747}" dt="2023-12-12T11:44:07.032" v="8857" actId="1076"/>
          <ac:cxnSpMkLst>
            <pc:docMk/>
            <pc:sldMk cId="3778029046" sldId="356"/>
            <ac:cxnSpMk id="1462" creationId="{7F0CB5CF-C537-B7FD-7440-E8ED620F7A6D}"/>
          </ac:cxnSpMkLst>
        </pc:cxnChg>
        <pc:cxnChg chg="mod">
          <ac:chgData name="Valentin  OUEDRAOGO" userId="da7eb148-2eed-4def-b7eb-bc55fd61c358" providerId="ADAL" clId="{3B2FBDF7-483B-4C18-BD61-0D331F950747}" dt="2023-12-12T11:44:07.032" v="8857" actId="1076"/>
          <ac:cxnSpMkLst>
            <pc:docMk/>
            <pc:sldMk cId="3778029046" sldId="356"/>
            <ac:cxnSpMk id="1463" creationId="{F213E4E6-ADE3-09A1-0412-2339590ED19A}"/>
          </ac:cxnSpMkLst>
        </pc:cxnChg>
        <pc:cxnChg chg="mod">
          <ac:chgData name="Valentin  OUEDRAOGO" userId="da7eb148-2eed-4def-b7eb-bc55fd61c358" providerId="ADAL" clId="{3B2FBDF7-483B-4C18-BD61-0D331F950747}" dt="2023-12-12T11:44:07.032" v="8857" actId="1076"/>
          <ac:cxnSpMkLst>
            <pc:docMk/>
            <pc:sldMk cId="3778029046" sldId="356"/>
            <ac:cxnSpMk id="1465" creationId="{7689E5F6-39D9-DEAD-CB5C-5085889C70B1}"/>
          </ac:cxnSpMkLst>
        </pc:cxnChg>
        <pc:cxnChg chg="mod">
          <ac:chgData name="Valentin  OUEDRAOGO" userId="da7eb148-2eed-4def-b7eb-bc55fd61c358" providerId="ADAL" clId="{3B2FBDF7-483B-4C18-BD61-0D331F950747}" dt="2023-12-12T11:44:07.032" v="8857" actId="1076"/>
          <ac:cxnSpMkLst>
            <pc:docMk/>
            <pc:sldMk cId="3778029046" sldId="356"/>
            <ac:cxnSpMk id="1471" creationId="{CCF437C4-9DA7-C1CB-4256-97C2F18E0292}"/>
          </ac:cxnSpMkLst>
        </pc:cxnChg>
        <pc:cxnChg chg="mod">
          <ac:chgData name="Valentin  OUEDRAOGO" userId="da7eb148-2eed-4def-b7eb-bc55fd61c358" providerId="ADAL" clId="{3B2FBDF7-483B-4C18-BD61-0D331F950747}" dt="2023-12-12T11:44:07.032" v="8857" actId="1076"/>
          <ac:cxnSpMkLst>
            <pc:docMk/>
            <pc:sldMk cId="3778029046" sldId="356"/>
            <ac:cxnSpMk id="1476" creationId="{8DBFF1D2-4434-7D57-EB4B-6FDF456E493D}"/>
          </ac:cxnSpMkLst>
        </pc:cxnChg>
        <pc:cxnChg chg="mod">
          <ac:chgData name="Valentin  OUEDRAOGO" userId="da7eb148-2eed-4def-b7eb-bc55fd61c358" providerId="ADAL" clId="{3B2FBDF7-483B-4C18-BD61-0D331F950747}" dt="2023-12-12T11:44:59.042" v="8863" actId="1076"/>
          <ac:cxnSpMkLst>
            <pc:docMk/>
            <pc:sldMk cId="3778029046" sldId="356"/>
            <ac:cxnSpMk id="1492" creationId="{D330FE4E-CBC6-75F7-F186-902CE324F7AC}"/>
          </ac:cxnSpMkLst>
        </pc:cxnChg>
        <pc:cxnChg chg="mod">
          <ac:chgData name="Valentin  OUEDRAOGO" userId="da7eb148-2eed-4def-b7eb-bc55fd61c358" providerId="ADAL" clId="{3B2FBDF7-483B-4C18-BD61-0D331F950747}" dt="2023-12-12T11:44:59.042" v="8863" actId="1076"/>
          <ac:cxnSpMkLst>
            <pc:docMk/>
            <pc:sldMk cId="3778029046" sldId="356"/>
            <ac:cxnSpMk id="1495" creationId="{43E547FF-079E-171F-693C-D3E0437D71D7}"/>
          </ac:cxnSpMkLst>
        </pc:cxnChg>
        <pc:cxnChg chg="mod">
          <ac:chgData name="Valentin  OUEDRAOGO" userId="da7eb148-2eed-4def-b7eb-bc55fd61c358" providerId="ADAL" clId="{3B2FBDF7-483B-4C18-BD61-0D331F950747}" dt="2023-12-12T11:44:59.042" v="8863" actId="1076"/>
          <ac:cxnSpMkLst>
            <pc:docMk/>
            <pc:sldMk cId="3778029046" sldId="356"/>
            <ac:cxnSpMk id="1496" creationId="{FBB0A189-D963-AF7D-DD07-7890880FF896}"/>
          </ac:cxnSpMkLst>
        </pc:cxnChg>
        <pc:cxnChg chg="mod">
          <ac:chgData name="Valentin  OUEDRAOGO" userId="da7eb148-2eed-4def-b7eb-bc55fd61c358" providerId="ADAL" clId="{3B2FBDF7-483B-4C18-BD61-0D331F950747}" dt="2023-12-12T11:44:59.042" v="8863" actId="1076"/>
          <ac:cxnSpMkLst>
            <pc:docMk/>
            <pc:sldMk cId="3778029046" sldId="356"/>
            <ac:cxnSpMk id="1497" creationId="{F599E01E-A8D1-C9A9-F591-EAC957CFC366}"/>
          </ac:cxnSpMkLst>
        </pc:cxnChg>
        <pc:cxnChg chg="mod">
          <ac:chgData name="Valentin  OUEDRAOGO" userId="da7eb148-2eed-4def-b7eb-bc55fd61c358" providerId="ADAL" clId="{3B2FBDF7-483B-4C18-BD61-0D331F950747}" dt="2023-12-12T11:44:59.042" v="8863" actId="1076"/>
          <ac:cxnSpMkLst>
            <pc:docMk/>
            <pc:sldMk cId="3778029046" sldId="356"/>
            <ac:cxnSpMk id="1498" creationId="{F92A6DDC-C862-00FD-75EB-3F77107878B1}"/>
          </ac:cxnSpMkLst>
        </pc:cxnChg>
        <pc:cxnChg chg="mod">
          <ac:chgData name="Valentin  OUEDRAOGO" userId="da7eb148-2eed-4def-b7eb-bc55fd61c358" providerId="ADAL" clId="{3B2FBDF7-483B-4C18-BD61-0D331F950747}" dt="2023-12-12T11:44:59.042" v="8863" actId="1076"/>
          <ac:cxnSpMkLst>
            <pc:docMk/>
            <pc:sldMk cId="3778029046" sldId="356"/>
            <ac:cxnSpMk id="1499" creationId="{EEC8B701-3090-8F37-3449-80A0F1D09CB4}"/>
          </ac:cxnSpMkLst>
        </pc:cxnChg>
        <pc:cxnChg chg="mod">
          <ac:chgData name="Valentin  OUEDRAOGO" userId="da7eb148-2eed-4def-b7eb-bc55fd61c358" providerId="ADAL" clId="{3B2FBDF7-483B-4C18-BD61-0D331F950747}" dt="2023-12-12T11:44:59.042" v="8863" actId="1076"/>
          <ac:cxnSpMkLst>
            <pc:docMk/>
            <pc:sldMk cId="3778029046" sldId="356"/>
            <ac:cxnSpMk id="1500" creationId="{42E82779-D150-EE1E-547C-70AF7857884D}"/>
          </ac:cxnSpMkLst>
        </pc:cxnChg>
        <pc:cxnChg chg="mod">
          <ac:chgData name="Valentin  OUEDRAOGO" userId="da7eb148-2eed-4def-b7eb-bc55fd61c358" providerId="ADAL" clId="{3B2FBDF7-483B-4C18-BD61-0D331F950747}" dt="2023-12-12T11:44:59.042" v="8863" actId="1076"/>
          <ac:cxnSpMkLst>
            <pc:docMk/>
            <pc:sldMk cId="3778029046" sldId="356"/>
            <ac:cxnSpMk id="1501" creationId="{F5ABA7AF-EFCE-E476-6469-14A8A5EC8F07}"/>
          </ac:cxnSpMkLst>
        </pc:cxnChg>
        <pc:cxnChg chg="mod">
          <ac:chgData name="Valentin  OUEDRAOGO" userId="da7eb148-2eed-4def-b7eb-bc55fd61c358" providerId="ADAL" clId="{3B2FBDF7-483B-4C18-BD61-0D331F950747}" dt="2023-12-12T11:44:59.042" v="8863" actId="1076"/>
          <ac:cxnSpMkLst>
            <pc:docMk/>
            <pc:sldMk cId="3778029046" sldId="356"/>
            <ac:cxnSpMk id="1502" creationId="{AE8D4292-529F-6C06-7AF1-D9D6523B0090}"/>
          </ac:cxnSpMkLst>
        </pc:cxnChg>
        <pc:cxnChg chg="mod">
          <ac:chgData name="Valentin  OUEDRAOGO" userId="da7eb148-2eed-4def-b7eb-bc55fd61c358" providerId="ADAL" clId="{3B2FBDF7-483B-4C18-BD61-0D331F950747}" dt="2023-12-12T11:44:59.042" v="8863" actId="1076"/>
          <ac:cxnSpMkLst>
            <pc:docMk/>
            <pc:sldMk cId="3778029046" sldId="356"/>
            <ac:cxnSpMk id="1503" creationId="{6E95B17D-CB0E-AB08-F317-36D7BBC84950}"/>
          </ac:cxnSpMkLst>
        </pc:cxnChg>
        <pc:cxnChg chg="mod">
          <ac:chgData name="Valentin  OUEDRAOGO" userId="da7eb148-2eed-4def-b7eb-bc55fd61c358" providerId="ADAL" clId="{3B2FBDF7-483B-4C18-BD61-0D331F950747}" dt="2023-12-12T12:18:35.721" v="9076" actId="1036"/>
          <ac:cxnSpMkLst>
            <pc:docMk/>
            <pc:sldMk cId="3778029046" sldId="356"/>
            <ac:cxnSpMk id="1504" creationId="{CF78D823-D385-340D-46CB-D6B3ECB10758}"/>
          </ac:cxnSpMkLst>
        </pc:cxnChg>
        <pc:cxnChg chg="mod">
          <ac:chgData name="Valentin  OUEDRAOGO" userId="da7eb148-2eed-4def-b7eb-bc55fd61c358" providerId="ADAL" clId="{3B2FBDF7-483B-4C18-BD61-0D331F950747}" dt="2023-12-12T12:18:35.721" v="9076" actId="1036"/>
          <ac:cxnSpMkLst>
            <pc:docMk/>
            <pc:sldMk cId="3778029046" sldId="356"/>
            <ac:cxnSpMk id="1505" creationId="{3AC4C8E3-E1A0-DD2D-77EF-BC99DA50B53B}"/>
          </ac:cxnSpMkLst>
        </pc:cxnChg>
        <pc:cxnChg chg="mod">
          <ac:chgData name="Valentin  OUEDRAOGO" userId="da7eb148-2eed-4def-b7eb-bc55fd61c358" providerId="ADAL" clId="{3B2FBDF7-483B-4C18-BD61-0D331F950747}" dt="2023-12-12T12:18:35.721" v="9076" actId="1036"/>
          <ac:cxnSpMkLst>
            <pc:docMk/>
            <pc:sldMk cId="3778029046" sldId="356"/>
            <ac:cxnSpMk id="1506" creationId="{80B25A01-3B17-278C-7152-E0A38088E9EA}"/>
          </ac:cxnSpMkLst>
        </pc:cxnChg>
        <pc:cxnChg chg="mod">
          <ac:chgData name="Valentin  OUEDRAOGO" userId="da7eb148-2eed-4def-b7eb-bc55fd61c358" providerId="ADAL" clId="{3B2FBDF7-483B-4C18-BD61-0D331F950747}" dt="2023-12-12T12:18:35.721" v="9076" actId="1036"/>
          <ac:cxnSpMkLst>
            <pc:docMk/>
            <pc:sldMk cId="3778029046" sldId="356"/>
            <ac:cxnSpMk id="1507" creationId="{BEA01BF0-B302-5434-184A-4ECDF3678DC4}"/>
          </ac:cxnSpMkLst>
        </pc:cxnChg>
        <pc:cxnChg chg="mod">
          <ac:chgData name="Valentin  OUEDRAOGO" userId="da7eb148-2eed-4def-b7eb-bc55fd61c358" providerId="ADAL" clId="{3B2FBDF7-483B-4C18-BD61-0D331F950747}" dt="2023-12-12T12:18:35.721" v="9076" actId="1036"/>
          <ac:cxnSpMkLst>
            <pc:docMk/>
            <pc:sldMk cId="3778029046" sldId="356"/>
            <ac:cxnSpMk id="1508" creationId="{8C9F8D16-F271-77A1-DDC1-5AD0FD09A717}"/>
          </ac:cxnSpMkLst>
        </pc:cxnChg>
        <pc:cxnChg chg="add mod">
          <ac:chgData name="Valentin  OUEDRAOGO" userId="da7eb148-2eed-4def-b7eb-bc55fd61c358" providerId="ADAL" clId="{3B2FBDF7-483B-4C18-BD61-0D331F950747}" dt="2023-12-12T12:17:48.628" v="9070" actId="1038"/>
          <ac:cxnSpMkLst>
            <pc:docMk/>
            <pc:sldMk cId="3778029046" sldId="356"/>
            <ac:cxnSpMk id="1514" creationId="{AF9FC828-2351-22D2-D6D2-A537BAFE3D35}"/>
          </ac:cxnSpMkLst>
        </pc:cxnChg>
      </pc:sldChg>
      <pc:sldChg chg="addSp delSp modSp mod">
        <pc:chgData name="Valentin  OUEDRAOGO" userId="da7eb148-2eed-4def-b7eb-bc55fd61c358" providerId="ADAL" clId="{3B2FBDF7-483B-4C18-BD61-0D331F950747}" dt="2023-12-12T11:18:55.873" v="8738" actId="20577"/>
        <pc:sldMkLst>
          <pc:docMk/>
          <pc:sldMk cId="2903540674" sldId="357"/>
        </pc:sldMkLst>
        <pc:spChg chg="mod">
          <ac:chgData name="Valentin  OUEDRAOGO" userId="da7eb148-2eed-4def-b7eb-bc55fd61c358" providerId="ADAL" clId="{3B2FBDF7-483B-4C18-BD61-0D331F950747}" dt="2023-10-30T16:38:11.261" v="591"/>
          <ac:spMkLst>
            <pc:docMk/>
            <pc:sldMk cId="2903540674" sldId="357"/>
            <ac:spMk id="4" creationId="{45998279-E608-0F6E-DC20-4A2383B03A12}"/>
          </ac:spMkLst>
        </pc:spChg>
        <pc:spChg chg="mod">
          <ac:chgData name="Valentin  OUEDRAOGO" userId="da7eb148-2eed-4def-b7eb-bc55fd61c358" providerId="ADAL" clId="{3B2FBDF7-483B-4C18-BD61-0D331F950747}" dt="2023-10-30T16:38:11.261" v="591"/>
          <ac:spMkLst>
            <pc:docMk/>
            <pc:sldMk cId="2903540674" sldId="357"/>
            <ac:spMk id="6" creationId="{DC68C5A6-1F63-9E80-819D-A78419B34664}"/>
          </ac:spMkLst>
        </pc:spChg>
        <pc:graphicFrameChg chg="add del mod">
          <ac:chgData name="Valentin  OUEDRAOGO" userId="da7eb148-2eed-4def-b7eb-bc55fd61c358" providerId="ADAL" clId="{3B2FBDF7-483B-4C18-BD61-0D331F950747}" dt="2023-12-12T11:18:55.873" v="8738" actId="20577"/>
          <ac:graphicFrameMkLst>
            <pc:docMk/>
            <pc:sldMk cId="2903540674" sldId="357"/>
            <ac:graphicFrameMk id="5" creationId="{BBF2D537-AAF1-9F99-4CCF-BB0A901B7788}"/>
          </ac:graphicFrameMkLst>
        </pc:graphicFrameChg>
      </pc:sldChg>
      <pc:sldChg chg="addSp delSp modSp mod">
        <pc:chgData name="Valentin  OUEDRAOGO" userId="da7eb148-2eed-4def-b7eb-bc55fd61c358" providerId="ADAL" clId="{3B2FBDF7-483B-4C18-BD61-0D331F950747}" dt="2023-12-12T12:55:17.668" v="9169" actId="20577"/>
        <pc:sldMkLst>
          <pc:docMk/>
          <pc:sldMk cId="1294946327" sldId="358"/>
        </pc:sldMkLst>
        <pc:spChg chg="mod">
          <ac:chgData name="Valentin  OUEDRAOGO" userId="da7eb148-2eed-4def-b7eb-bc55fd61c358" providerId="ADAL" clId="{3B2FBDF7-483B-4C18-BD61-0D331F950747}" dt="2023-12-12T12:55:17.668" v="9169" actId="20577"/>
          <ac:spMkLst>
            <pc:docMk/>
            <pc:sldMk cId="1294946327" sldId="358"/>
            <ac:spMk id="2" creationId="{C80B856A-0D12-E930-C6EE-C5848D9F9F2D}"/>
          </ac:spMkLst>
        </pc:spChg>
        <pc:spChg chg="mod">
          <ac:chgData name="Valentin  OUEDRAOGO" userId="da7eb148-2eed-4def-b7eb-bc55fd61c358" providerId="ADAL" clId="{3B2FBDF7-483B-4C18-BD61-0D331F950747}" dt="2023-12-10T14:08:10.885" v="5774" actId="1076"/>
          <ac:spMkLst>
            <pc:docMk/>
            <pc:sldMk cId="1294946327" sldId="358"/>
            <ac:spMk id="3" creationId="{6D62FF17-77A3-C506-EE41-88642C174E73}"/>
          </ac:spMkLst>
        </pc:spChg>
        <pc:spChg chg="add del mod">
          <ac:chgData name="Valentin  OUEDRAOGO" userId="da7eb148-2eed-4def-b7eb-bc55fd61c358" providerId="ADAL" clId="{3B2FBDF7-483B-4C18-BD61-0D331F950747}" dt="2023-12-12T02:39:32.123" v="7882" actId="478"/>
          <ac:spMkLst>
            <pc:docMk/>
            <pc:sldMk cId="1294946327" sldId="358"/>
            <ac:spMk id="4" creationId="{8D68AE5B-E852-49F7-15FB-C46186C605A6}"/>
          </ac:spMkLst>
        </pc:spChg>
        <pc:spChg chg="add del mod">
          <ac:chgData name="Valentin  OUEDRAOGO" userId="da7eb148-2eed-4def-b7eb-bc55fd61c358" providerId="ADAL" clId="{3B2FBDF7-483B-4C18-BD61-0D331F950747}" dt="2023-12-12T03:01:34.267" v="8070" actId="478"/>
          <ac:spMkLst>
            <pc:docMk/>
            <pc:sldMk cId="1294946327" sldId="358"/>
            <ac:spMk id="5" creationId="{3EC37711-DC67-C6D9-3D11-ABC9FC0CC0FA}"/>
          </ac:spMkLst>
        </pc:spChg>
        <pc:spChg chg="add mod">
          <ac:chgData name="Valentin  OUEDRAOGO" userId="da7eb148-2eed-4def-b7eb-bc55fd61c358" providerId="ADAL" clId="{3B2FBDF7-483B-4C18-BD61-0D331F950747}" dt="2023-12-12T03:01:39.479" v="8073" actId="20577"/>
          <ac:spMkLst>
            <pc:docMk/>
            <pc:sldMk cId="1294946327" sldId="358"/>
            <ac:spMk id="6" creationId="{E711F897-E1A2-32EC-8F8F-D5357EDC4227}"/>
          </ac:spMkLst>
        </pc:spChg>
        <pc:spChg chg="del mod">
          <ac:chgData name="Valentin  OUEDRAOGO" userId="da7eb148-2eed-4def-b7eb-bc55fd61c358" providerId="ADAL" clId="{3B2FBDF7-483B-4C18-BD61-0D331F950747}" dt="2023-12-10T13:05:01.703" v="5527" actId="478"/>
          <ac:spMkLst>
            <pc:docMk/>
            <pc:sldMk cId="1294946327" sldId="358"/>
            <ac:spMk id="9" creationId="{0EF109CD-EB54-3B1A-FD6A-07C65C91EF1E}"/>
          </ac:spMkLst>
        </pc:spChg>
        <pc:spChg chg="add mod">
          <ac:chgData name="Valentin  OUEDRAOGO" userId="da7eb148-2eed-4def-b7eb-bc55fd61c358" providerId="ADAL" clId="{3B2FBDF7-483B-4C18-BD61-0D331F950747}" dt="2023-10-30T16:38:11.261" v="591"/>
          <ac:spMkLst>
            <pc:docMk/>
            <pc:sldMk cId="1294946327" sldId="358"/>
            <ac:spMk id="11" creationId="{940DC2E7-F6DA-26B1-D527-3946A56349E1}"/>
          </ac:spMkLst>
        </pc:spChg>
        <pc:spChg chg="mod">
          <ac:chgData name="Valentin  OUEDRAOGO" userId="da7eb148-2eed-4def-b7eb-bc55fd61c358" providerId="ADAL" clId="{3B2FBDF7-483B-4C18-BD61-0D331F950747}" dt="2023-12-10T14:08:03.612" v="5772" actId="1076"/>
          <ac:spMkLst>
            <pc:docMk/>
            <pc:sldMk cId="1294946327" sldId="358"/>
            <ac:spMk id="14" creationId="{F8F9C904-0193-9C0A-B581-92FDFC5A2A7F}"/>
          </ac:spMkLst>
        </pc:spChg>
        <pc:spChg chg="del mod">
          <ac:chgData name="Valentin  OUEDRAOGO" userId="da7eb148-2eed-4def-b7eb-bc55fd61c358" providerId="ADAL" clId="{3B2FBDF7-483B-4C18-BD61-0D331F950747}" dt="2023-10-30T16:14:35.683" v="529" actId="478"/>
          <ac:spMkLst>
            <pc:docMk/>
            <pc:sldMk cId="1294946327" sldId="358"/>
            <ac:spMk id="34" creationId="{819C01D3-77A8-A08E-C59A-170CB1A3E4A1}"/>
          </ac:spMkLst>
        </pc:spChg>
        <pc:grpChg chg="del">
          <ac:chgData name="Valentin  OUEDRAOGO" userId="da7eb148-2eed-4def-b7eb-bc55fd61c358" providerId="ADAL" clId="{3B2FBDF7-483B-4C18-BD61-0D331F950747}" dt="2023-09-18T16:17:02.866" v="124" actId="478"/>
          <ac:grpSpMkLst>
            <pc:docMk/>
            <pc:sldMk cId="1294946327" sldId="358"/>
            <ac:grpSpMk id="32" creationId="{4180690D-D6A9-93AF-7FAB-93437F13F9AD}"/>
          </ac:grpSpMkLst>
        </pc:grpChg>
        <pc:picChg chg="del mod">
          <ac:chgData name="Valentin  OUEDRAOGO" userId="da7eb148-2eed-4def-b7eb-bc55fd61c358" providerId="ADAL" clId="{3B2FBDF7-483B-4C18-BD61-0D331F950747}" dt="2023-09-18T16:17:01.390" v="123" actId="478"/>
          <ac:picMkLst>
            <pc:docMk/>
            <pc:sldMk cId="1294946327" sldId="358"/>
            <ac:picMk id="5" creationId="{045EB907-02CC-C4A9-F38B-F85F45EE1470}"/>
          </ac:picMkLst>
        </pc:picChg>
        <pc:picChg chg="add del mod">
          <ac:chgData name="Valentin  OUEDRAOGO" userId="da7eb148-2eed-4def-b7eb-bc55fd61c358" providerId="ADAL" clId="{3B2FBDF7-483B-4C18-BD61-0D331F950747}" dt="2023-10-30T15:58:39.401" v="418" actId="478"/>
          <ac:picMkLst>
            <pc:docMk/>
            <pc:sldMk cId="1294946327" sldId="358"/>
            <ac:picMk id="5" creationId="{58382F80-F737-2D09-AC5F-CC1059D1E31F}"/>
          </ac:picMkLst>
        </pc:picChg>
        <pc:picChg chg="add mod modCrop">
          <ac:chgData name="Valentin  OUEDRAOGO" userId="da7eb148-2eed-4def-b7eb-bc55fd61c358" providerId="ADAL" clId="{3B2FBDF7-483B-4C18-BD61-0D331F950747}" dt="2023-10-30T16:38:11.261" v="591"/>
          <ac:picMkLst>
            <pc:docMk/>
            <pc:sldMk cId="1294946327" sldId="358"/>
            <ac:picMk id="7" creationId="{4C6368BA-52CB-6531-DEC3-C50191878F96}"/>
          </ac:picMkLst>
        </pc:picChg>
        <pc:picChg chg="add mod modCrop">
          <ac:chgData name="Valentin  OUEDRAOGO" userId="da7eb148-2eed-4def-b7eb-bc55fd61c358" providerId="ADAL" clId="{3B2FBDF7-483B-4C18-BD61-0D331F950747}" dt="2023-10-30T16:38:11.261" v="591"/>
          <ac:picMkLst>
            <pc:docMk/>
            <pc:sldMk cId="1294946327" sldId="358"/>
            <ac:picMk id="10" creationId="{3187B4CA-584C-E248-218E-4CDBAFA4AD8F}"/>
          </ac:picMkLst>
        </pc:picChg>
        <pc:cxnChg chg="mod">
          <ac:chgData name="Valentin  OUEDRAOGO" userId="da7eb148-2eed-4def-b7eb-bc55fd61c358" providerId="ADAL" clId="{3B2FBDF7-483B-4C18-BD61-0D331F950747}" dt="2023-09-18T16:17:02.866" v="124" actId="478"/>
          <ac:cxnSpMkLst>
            <pc:docMk/>
            <pc:sldMk cId="1294946327" sldId="358"/>
            <ac:cxnSpMk id="24" creationId="{6942009E-F2A6-FDCA-C99D-1ADE0FB3B6F1}"/>
          </ac:cxnSpMkLst>
        </pc:cxnChg>
      </pc:sldChg>
      <pc:sldChg chg="addSp modSp add del mod">
        <pc:chgData name="Valentin  OUEDRAOGO" userId="da7eb148-2eed-4def-b7eb-bc55fd61c358" providerId="ADAL" clId="{3B2FBDF7-483B-4C18-BD61-0D331F950747}" dt="2023-10-30T16:30:13.778" v="582" actId="2696"/>
        <pc:sldMkLst>
          <pc:docMk/>
          <pc:sldMk cId="478161275" sldId="359"/>
        </pc:sldMkLst>
        <pc:picChg chg="add mod">
          <ac:chgData name="Valentin  OUEDRAOGO" userId="da7eb148-2eed-4def-b7eb-bc55fd61c358" providerId="ADAL" clId="{3B2FBDF7-483B-4C18-BD61-0D331F950747}" dt="2023-10-30T16:02:07.156" v="428" actId="1076"/>
          <ac:picMkLst>
            <pc:docMk/>
            <pc:sldMk cId="478161275" sldId="359"/>
            <ac:picMk id="5" creationId="{DBADE894-0301-F101-04E1-A26C91695F22}"/>
          </ac:picMkLst>
        </pc:picChg>
      </pc:sldChg>
      <pc:sldChg chg="new del">
        <pc:chgData name="Valentin  OUEDRAOGO" userId="da7eb148-2eed-4def-b7eb-bc55fd61c358" providerId="ADAL" clId="{3B2FBDF7-483B-4C18-BD61-0D331F950747}" dt="2023-10-30T15:57:46.448" v="413" actId="2696"/>
        <pc:sldMkLst>
          <pc:docMk/>
          <pc:sldMk cId="2126503101" sldId="359"/>
        </pc:sldMkLst>
      </pc:sldChg>
      <pc:sldChg chg="new del">
        <pc:chgData name="Valentin  OUEDRAOGO" userId="da7eb148-2eed-4def-b7eb-bc55fd61c358" providerId="ADAL" clId="{3B2FBDF7-483B-4C18-BD61-0D331F950747}" dt="2023-10-30T15:57:50.027" v="414" actId="2696"/>
        <pc:sldMkLst>
          <pc:docMk/>
          <pc:sldMk cId="2122595573" sldId="360"/>
        </pc:sldMkLst>
      </pc:sldChg>
      <pc:sldChg chg="addSp delSp modSp add mod">
        <pc:chgData name="Valentin  OUEDRAOGO" userId="da7eb148-2eed-4def-b7eb-bc55fd61c358" providerId="ADAL" clId="{3B2FBDF7-483B-4C18-BD61-0D331F950747}" dt="2023-12-12T12:55:47.927" v="9197" actId="1076"/>
        <pc:sldMkLst>
          <pc:docMk/>
          <pc:sldMk cId="4253929483" sldId="360"/>
        </pc:sldMkLst>
        <pc:spChg chg="mod">
          <ac:chgData name="Valentin  OUEDRAOGO" userId="da7eb148-2eed-4def-b7eb-bc55fd61c358" providerId="ADAL" clId="{3B2FBDF7-483B-4C18-BD61-0D331F950747}" dt="2023-12-12T12:55:36.841" v="9194" actId="20577"/>
          <ac:spMkLst>
            <pc:docMk/>
            <pc:sldMk cId="4253929483" sldId="360"/>
            <ac:spMk id="2" creationId="{C80B856A-0D12-E930-C6EE-C5848D9F9F2D}"/>
          </ac:spMkLst>
        </pc:spChg>
        <pc:spChg chg="mod">
          <ac:chgData name="Valentin  OUEDRAOGO" userId="da7eb148-2eed-4def-b7eb-bc55fd61c358" providerId="ADAL" clId="{3B2FBDF7-483B-4C18-BD61-0D331F950747}" dt="2023-12-12T12:55:47.927" v="9197" actId="1076"/>
          <ac:spMkLst>
            <pc:docMk/>
            <pc:sldMk cId="4253929483" sldId="360"/>
            <ac:spMk id="3" creationId="{6D62FF17-77A3-C506-EE41-88642C174E73}"/>
          </ac:spMkLst>
        </pc:spChg>
        <pc:spChg chg="add del mod">
          <ac:chgData name="Valentin  OUEDRAOGO" userId="da7eb148-2eed-4def-b7eb-bc55fd61c358" providerId="ADAL" clId="{3B2FBDF7-483B-4C18-BD61-0D331F950747}" dt="2023-12-10T14:08:59.490" v="5775" actId="478"/>
          <ac:spMkLst>
            <pc:docMk/>
            <pc:sldMk cId="4253929483" sldId="360"/>
            <ac:spMk id="4" creationId="{6748F144-D953-7F81-A4C9-BBF0015F401B}"/>
          </ac:spMkLst>
        </pc:spChg>
        <pc:spChg chg="add del mod">
          <ac:chgData name="Valentin  OUEDRAOGO" userId="da7eb148-2eed-4def-b7eb-bc55fd61c358" providerId="ADAL" clId="{3B2FBDF7-483B-4C18-BD61-0D331F950747}" dt="2023-12-12T03:01:52.557" v="8074" actId="478"/>
          <ac:spMkLst>
            <pc:docMk/>
            <pc:sldMk cId="4253929483" sldId="360"/>
            <ac:spMk id="4" creationId="{EEEA433A-DF1A-DE6C-5243-B55DD16C1F4C}"/>
          </ac:spMkLst>
        </pc:spChg>
        <pc:spChg chg="add del mod">
          <ac:chgData name="Valentin  OUEDRAOGO" userId="da7eb148-2eed-4def-b7eb-bc55fd61c358" providerId="ADAL" clId="{3B2FBDF7-483B-4C18-BD61-0D331F950747}" dt="2023-12-12T02:39:54.962" v="7886" actId="478"/>
          <ac:spMkLst>
            <pc:docMk/>
            <pc:sldMk cId="4253929483" sldId="360"/>
            <ac:spMk id="6" creationId="{3765A3CE-AB4D-1D18-6A7B-AA2B501805A4}"/>
          </ac:spMkLst>
        </pc:spChg>
        <pc:spChg chg="add mod">
          <ac:chgData name="Valentin  OUEDRAOGO" userId="da7eb148-2eed-4def-b7eb-bc55fd61c358" providerId="ADAL" clId="{3B2FBDF7-483B-4C18-BD61-0D331F950747}" dt="2023-12-12T03:01:55.953" v="8077" actId="20577"/>
          <ac:spMkLst>
            <pc:docMk/>
            <pc:sldMk cId="4253929483" sldId="360"/>
            <ac:spMk id="8" creationId="{1C996286-928A-52BA-C38B-47EAFA082E6F}"/>
          </ac:spMkLst>
        </pc:spChg>
        <pc:spChg chg="add del mod">
          <ac:chgData name="Valentin  OUEDRAOGO" userId="da7eb148-2eed-4def-b7eb-bc55fd61c358" providerId="ADAL" clId="{3B2FBDF7-483B-4C18-BD61-0D331F950747}" dt="2023-12-10T09:28:20.214" v="4330" actId="478"/>
          <ac:spMkLst>
            <pc:docMk/>
            <pc:sldMk cId="4253929483" sldId="360"/>
            <ac:spMk id="8" creationId="{8F5FF07E-7CC2-5137-D2BE-3EA7734EE257}"/>
          </ac:spMkLst>
        </pc:spChg>
        <pc:spChg chg="del mod">
          <ac:chgData name="Valentin  OUEDRAOGO" userId="da7eb148-2eed-4def-b7eb-bc55fd61c358" providerId="ADAL" clId="{3B2FBDF7-483B-4C18-BD61-0D331F950747}" dt="2023-12-10T13:05:09.632" v="5529" actId="478"/>
          <ac:spMkLst>
            <pc:docMk/>
            <pc:sldMk cId="4253929483" sldId="360"/>
            <ac:spMk id="9" creationId="{0EF109CD-EB54-3B1A-FD6A-07C65C91EF1E}"/>
          </ac:spMkLst>
        </pc:spChg>
        <pc:spChg chg="add mod">
          <ac:chgData name="Valentin  OUEDRAOGO" userId="da7eb148-2eed-4def-b7eb-bc55fd61c358" providerId="ADAL" clId="{3B2FBDF7-483B-4C18-BD61-0D331F950747}" dt="2023-12-10T14:09:08.666" v="5776"/>
          <ac:spMkLst>
            <pc:docMk/>
            <pc:sldMk cId="4253929483" sldId="360"/>
            <ac:spMk id="10" creationId="{92089163-4F24-8445-5397-53B112F43F24}"/>
          </ac:spMkLst>
        </pc:spChg>
        <pc:spChg chg="del">
          <ac:chgData name="Valentin  OUEDRAOGO" userId="da7eb148-2eed-4def-b7eb-bc55fd61c358" providerId="ADAL" clId="{3B2FBDF7-483B-4C18-BD61-0D331F950747}" dt="2023-10-30T16:12:12.287" v="470" actId="478"/>
          <ac:spMkLst>
            <pc:docMk/>
            <pc:sldMk cId="4253929483" sldId="360"/>
            <ac:spMk id="14" creationId="{F8F9C904-0193-9C0A-B581-92FDFC5A2A7F}"/>
          </ac:spMkLst>
        </pc:spChg>
        <pc:spChg chg="mod">
          <ac:chgData name="Valentin  OUEDRAOGO" userId="da7eb148-2eed-4def-b7eb-bc55fd61c358" providerId="ADAL" clId="{3B2FBDF7-483B-4C18-BD61-0D331F950747}" dt="2023-10-30T16:38:11.261" v="591"/>
          <ac:spMkLst>
            <pc:docMk/>
            <pc:sldMk cId="4253929483" sldId="360"/>
            <ac:spMk id="34" creationId="{819C01D3-77A8-A08E-C59A-170CB1A3E4A1}"/>
          </ac:spMkLst>
        </pc:spChg>
        <pc:picChg chg="add mod modCrop">
          <ac:chgData name="Valentin  OUEDRAOGO" userId="da7eb148-2eed-4def-b7eb-bc55fd61c358" providerId="ADAL" clId="{3B2FBDF7-483B-4C18-BD61-0D331F950747}" dt="2023-10-30T16:38:11.261" v="591"/>
          <ac:picMkLst>
            <pc:docMk/>
            <pc:sldMk cId="4253929483" sldId="360"/>
            <ac:picMk id="5" creationId="{F4672C32-AEE6-F38E-95CF-515F24328511}"/>
          </ac:picMkLst>
        </pc:picChg>
        <pc:picChg chg="add mod modCrop">
          <ac:chgData name="Valentin  OUEDRAOGO" userId="da7eb148-2eed-4def-b7eb-bc55fd61c358" providerId="ADAL" clId="{3B2FBDF7-483B-4C18-BD61-0D331F950747}" dt="2023-10-30T16:38:11.261" v="591"/>
          <ac:picMkLst>
            <pc:docMk/>
            <pc:sldMk cId="4253929483" sldId="360"/>
            <ac:picMk id="7" creationId="{D26E77F6-815D-AD53-BBE5-9BE9CFBB5E02}"/>
          </ac:picMkLst>
        </pc:picChg>
      </pc:sldChg>
      <pc:sldChg chg="modSp add del">
        <pc:chgData name="Valentin  OUEDRAOGO" userId="da7eb148-2eed-4def-b7eb-bc55fd61c358" providerId="ADAL" clId="{3B2FBDF7-483B-4C18-BD61-0D331F950747}" dt="2023-12-10T09:28:49.526" v="4333" actId="47"/>
        <pc:sldMkLst>
          <pc:docMk/>
          <pc:sldMk cId="282945907" sldId="361"/>
        </pc:sldMkLst>
        <pc:spChg chg="mod">
          <ac:chgData name="Valentin  OUEDRAOGO" userId="da7eb148-2eed-4def-b7eb-bc55fd61c358" providerId="ADAL" clId="{3B2FBDF7-483B-4C18-BD61-0D331F950747}" dt="2023-10-30T16:38:11.261" v="591"/>
          <ac:spMkLst>
            <pc:docMk/>
            <pc:sldMk cId="282945907" sldId="361"/>
            <ac:spMk id="2" creationId="{C80B856A-0D12-E930-C6EE-C5848D9F9F2D}"/>
          </ac:spMkLst>
        </pc:spChg>
        <pc:spChg chg="mod">
          <ac:chgData name="Valentin  OUEDRAOGO" userId="da7eb148-2eed-4def-b7eb-bc55fd61c358" providerId="ADAL" clId="{3B2FBDF7-483B-4C18-BD61-0D331F950747}" dt="2023-10-30T16:38:11.261" v="591"/>
          <ac:spMkLst>
            <pc:docMk/>
            <pc:sldMk cId="282945907" sldId="361"/>
            <ac:spMk id="3" creationId="{6D62FF17-77A3-C506-EE41-88642C174E73}"/>
          </ac:spMkLst>
        </pc:spChg>
        <pc:spChg chg="mod">
          <ac:chgData name="Valentin  OUEDRAOGO" userId="da7eb148-2eed-4def-b7eb-bc55fd61c358" providerId="ADAL" clId="{3B2FBDF7-483B-4C18-BD61-0D331F950747}" dt="2023-10-30T16:38:11.261" v="591"/>
          <ac:spMkLst>
            <pc:docMk/>
            <pc:sldMk cId="282945907" sldId="361"/>
            <ac:spMk id="9" creationId="{0EF109CD-EB54-3B1A-FD6A-07C65C91EF1E}"/>
          </ac:spMkLst>
        </pc:spChg>
        <pc:spChg chg="mod">
          <ac:chgData name="Valentin  OUEDRAOGO" userId="da7eb148-2eed-4def-b7eb-bc55fd61c358" providerId="ADAL" clId="{3B2FBDF7-483B-4C18-BD61-0D331F950747}" dt="2023-10-30T16:38:11.261" v="591"/>
          <ac:spMkLst>
            <pc:docMk/>
            <pc:sldMk cId="282945907" sldId="361"/>
            <ac:spMk id="14" creationId="{F8F9C904-0193-9C0A-B581-92FDFC5A2A7F}"/>
          </ac:spMkLst>
        </pc:spChg>
        <pc:spChg chg="mod">
          <ac:chgData name="Valentin  OUEDRAOGO" userId="da7eb148-2eed-4def-b7eb-bc55fd61c358" providerId="ADAL" clId="{3B2FBDF7-483B-4C18-BD61-0D331F950747}" dt="2023-10-30T16:38:11.261" v="591"/>
          <ac:spMkLst>
            <pc:docMk/>
            <pc:sldMk cId="282945907" sldId="361"/>
            <ac:spMk id="34" creationId="{819C01D3-77A8-A08E-C59A-170CB1A3E4A1}"/>
          </ac:spMkLst>
        </pc:spChg>
      </pc:sldChg>
      <pc:sldChg chg="addSp delSp modSp add del mod">
        <pc:chgData name="Valentin  OUEDRAOGO" userId="da7eb148-2eed-4def-b7eb-bc55fd61c358" providerId="ADAL" clId="{3B2FBDF7-483B-4C18-BD61-0D331F950747}" dt="2023-10-30T16:30:55.267" v="585" actId="47"/>
        <pc:sldMkLst>
          <pc:docMk/>
          <pc:sldMk cId="2395793677" sldId="362"/>
        </pc:sldMkLst>
        <pc:picChg chg="add del mod">
          <ac:chgData name="Valentin  OUEDRAOGO" userId="da7eb148-2eed-4def-b7eb-bc55fd61c358" providerId="ADAL" clId="{3B2FBDF7-483B-4C18-BD61-0D331F950747}" dt="2023-10-30T16:30:46.624" v="584" actId="478"/>
          <ac:picMkLst>
            <pc:docMk/>
            <pc:sldMk cId="2395793677" sldId="362"/>
            <ac:picMk id="5" creationId="{4AEE3FD6-8049-A79C-AB53-11508B28E1D0}"/>
          </ac:picMkLst>
        </pc:picChg>
      </pc:sldChg>
      <pc:sldChg chg="addSp delSp modSp add mod">
        <pc:chgData name="Valentin  OUEDRAOGO" userId="da7eb148-2eed-4def-b7eb-bc55fd61c358" providerId="ADAL" clId="{3B2FBDF7-483B-4C18-BD61-0D331F950747}" dt="2023-12-12T12:32:13.825" v="9120" actId="20577"/>
        <pc:sldMkLst>
          <pc:docMk/>
          <pc:sldMk cId="3895653767" sldId="363"/>
        </pc:sldMkLst>
        <pc:spChg chg="mod">
          <ac:chgData name="Valentin  OUEDRAOGO" userId="da7eb148-2eed-4def-b7eb-bc55fd61c358" providerId="ADAL" clId="{3B2FBDF7-483B-4C18-BD61-0D331F950747}" dt="2023-12-12T12:32:13.825" v="9120" actId="20577"/>
          <ac:spMkLst>
            <pc:docMk/>
            <pc:sldMk cId="3895653767" sldId="363"/>
            <ac:spMk id="2" creationId="{C80B856A-0D12-E930-C6EE-C5848D9F9F2D}"/>
          </ac:spMkLst>
        </pc:spChg>
        <pc:spChg chg="mod">
          <ac:chgData name="Valentin  OUEDRAOGO" userId="da7eb148-2eed-4def-b7eb-bc55fd61c358" providerId="ADAL" clId="{3B2FBDF7-483B-4C18-BD61-0D331F950747}" dt="2023-12-10T14:48:16.848" v="6028" actId="1035"/>
          <ac:spMkLst>
            <pc:docMk/>
            <pc:sldMk cId="3895653767" sldId="363"/>
            <ac:spMk id="3" creationId="{6D62FF17-77A3-C506-EE41-88642C174E73}"/>
          </ac:spMkLst>
        </pc:spChg>
        <pc:spChg chg="add del mod">
          <ac:chgData name="Valentin  OUEDRAOGO" userId="da7eb148-2eed-4def-b7eb-bc55fd61c358" providerId="ADAL" clId="{3B2FBDF7-483B-4C18-BD61-0D331F950747}" dt="2023-12-12T02:40:05.168" v="7890" actId="478"/>
          <ac:spMkLst>
            <pc:docMk/>
            <pc:sldMk cId="3895653767" sldId="363"/>
            <ac:spMk id="4" creationId="{F23E177D-A20A-404E-1DBD-1DF003D1AA1A}"/>
          </ac:spMkLst>
        </pc:spChg>
        <pc:spChg chg="add del mod">
          <ac:chgData name="Valentin  OUEDRAOGO" userId="da7eb148-2eed-4def-b7eb-bc55fd61c358" providerId="ADAL" clId="{3B2FBDF7-483B-4C18-BD61-0D331F950747}" dt="2023-12-12T03:02:00.888" v="8078" actId="478"/>
          <ac:spMkLst>
            <pc:docMk/>
            <pc:sldMk cId="3895653767" sldId="363"/>
            <ac:spMk id="6" creationId="{CD54DE74-C62E-47B7-6038-7A986C28FF80}"/>
          </ac:spMkLst>
        </pc:spChg>
        <pc:spChg chg="add mod">
          <ac:chgData name="Valentin  OUEDRAOGO" userId="da7eb148-2eed-4def-b7eb-bc55fd61c358" providerId="ADAL" clId="{3B2FBDF7-483B-4C18-BD61-0D331F950747}" dt="2023-12-12T03:02:04.452" v="8081" actId="20577"/>
          <ac:spMkLst>
            <pc:docMk/>
            <pc:sldMk cId="3895653767" sldId="363"/>
            <ac:spMk id="7" creationId="{43B227BB-6948-13BA-2234-1661F88AEB47}"/>
          </ac:spMkLst>
        </pc:spChg>
        <pc:spChg chg="del mod">
          <ac:chgData name="Valentin  OUEDRAOGO" userId="da7eb148-2eed-4def-b7eb-bc55fd61c358" providerId="ADAL" clId="{3B2FBDF7-483B-4C18-BD61-0D331F950747}" dt="2023-12-10T13:05:16.804" v="5531" actId="478"/>
          <ac:spMkLst>
            <pc:docMk/>
            <pc:sldMk cId="3895653767" sldId="363"/>
            <ac:spMk id="9" creationId="{0EF109CD-EB54-3B1A-FD6A-07C65C91EF1E}"/>
          </ac:spMkLst>
        </pc:spChg>
        <pc:spChg chg="mod">
          <ac:chgData name="Valentin  OUEDRAOGO" userId="da7eb148-2eed-4def-b7eb-bc55fd61c358" providerId="ADAL" clId="{3B2FBDF7-483B-4C18-BD61-0D331F950747}" dt="2023-12-10T16:02:23.903" v="6693" actId="1035"/>
          <ac:spMkLst>
            <pc:docMk/>
            <pc:sldMk cId="3895653767" sldId="363"/>
            <ac:spMk id="14" creationId="{F8F9C904-0193-9C0A-B581-92FDFC5A2A7F}"/>
          </ac:spMkLst>
        </pc:spChg>
        <pc:spChg chg="mod">
          <ac:chgData name="Valentin  OUEDRAOGO" userId="da7eb148-2eed-4def-b7eb-bc55fd61c358" providerId="ADAL" clId="{3B2FBDF7-483B-4C18-BD61-0D331F950747}" dt="2023-10-30T16:38:11.261" v="591"/>
          <ac:spMkLst>
            <pc:docMk/>
            <pc:sldMk cId="3895653767" sldId="363"/>
            <ac:spMk id="34" creationId="{819C01D3-77A8-A08E-C59A-170CB1A3E4A1}"/>
          </ac:spMkLst>
        </pc:spChg>
        <pc:picChg chg="add mod">
          <ac:chgData name="Valentin  OUEDRAOGO" userId="da7eb148-2eed-4def-b7eb-bc55fd61c358" providerId="ADAL" clId="{3B2FBDF7-483B-4C18-BD61-0D331F950747}" dt="2023-12-10T14:42:46.999" v="5992" actId="1037"/>
          <ac:picMkLst>
            <pc:docMk/>
            <pc:sldMk cId="3895653767" sldId="363"/>
            <ac:picMk id="5" creationId="{B24367AB-23C5-2E11-2EC6-79D5C87CF2A4}"/>
          </ac:picMkLst>
        </pc:picChg>
      </pc:sldChg>
      <pc:sldChg chg="addSp delSp modSp add mod">
        <pc:chgData name="Valentin  OUEDRAOGO" userId="da7eb148-2eed-4def-b7eb-bc55fd61c358" providerId="ADAL" clId="{3B2FBDF7-483B-4C18-BD61-0D331F950747}" dt="2023-12-12T02:59:07.798" v="8037" actId="1036"/>
        <pc:sldMkLst>
          <pc:docMk/>
          <pc:sldMk cId="2945054801" sldId="364"/>
        </pc:sldMkLst>
        <pc:spChg chg="mod">
          <ac:chgData name="Valentin  OUEDRAOGO" userId="da7eb148-2eed-4def-b7eb-bc55fd61c358" providerId="ADAL" clId="{3B2FBDF7-483B-4C18-BD61-0D331F950747}" dt="2023-12-08T21:10:31.204" v="3981" actId="14100"/>
          <ac:spMkLst>
            <pc:docMk/>
            <pc:sldMk cId="2945054801" sldId="364"/>
            <ac:spMk id="2" creationId="{D9FF5359-0A6C-355B-C0B1-A9B02C360340}"/>
          </ac:spMkLst>
        </pc:spChg>
        <pc:spChg chg="mod">
          <ac:chgData name="Valentin  OUEDRAOGO" userId="da7eb148-2eed-4def-b7eb-bc55fd61c358" providerId="ADAL" clId="{3B2FBDF7-483B-4C18-BD61-0D331F950747}" dt="2023-12-08T20:49:48.276" v="3813" actId="1035"/>
          <ac:spMkLst>
            <pc:docMk/>
            <pc:sldMk cId="2945054801" sldId="364"/>
            <ac:spMk id="3" creationId="{DC43AFDF-BAB2-721D-0EC5-40619D53E729}"/>
          </ac:spMkLst>
        </pc:spChg>
        <pc:spChg chg="add mod">
          <ac:chgData name="Valentin  OUEDRAOGO" userId="da7eb148-2eed-4def-b7eb-bc55fd61c358" providerId="ADAL" clId="{3B2FBDF7-483B-4C18-BD61-0D331F950747}" dt="2023-12-12T02:59:07.798" v="8037" actId="1036"/>
          <ac:spMkLst>
            <pc:docMk/>
            <pc:sldMk cId="2945054801" sldId="364"/>
            <ac:spMk id="4" creationId="{BD246E8A-73E0-FF2D-BCE4-D5DC23B73BBB}"/>
          </ac:spMkLst>
        </pc:spChg>
        <pc:spChg chg="del mod">
          <ac:chgData name="Valentin  OUEDRAOGO" userId="da7eb148-2eed-4def-b7eb-bc55fd61c358" providerId="ADAL" clId="{3B2FBDF7-483B-4C18-BD61-0D331F950747}" dt="2023-12-08T21:59:03.841" v="4185" actId="478"/>
          <ac:spMkLst>
            <pc:docMk/>
            <pc:sldMk cId="2945054801" sldId="364"/>
            <ac:spMk id="5" creationId="{7C80E93F-2DCC-A7AD-480E-2C817F278B8E}"/>
          </ac:spMkLst>
        </pc:spChg>
        <pc:spChg chg="add del mod">
          <ac:chgData name="Valentin  OUEDRAOGO" userId="da7eb148-2eed-4def-b7eb-bc55fd61c358" providerId="ADAL" clId="{3B2FBDF7-483B-4C18-BD61-0D331F950747}" dt="2023-12-12T02:38:18.184" v="7856" actId="478"/>
          <ac:spMkLst>
            <pc:docMk/>
            <pc:sldMk cId="2945054801" sldId="364"/>
            <ac:spMk id="5" creationId="{C4565F40-2DFB-1D18-240F-39E36567E59E}"/>
          </ac:spMkLst>
        </pc:spChg>
        <pc:spChg chg="del">
          <ac:chgData name="Valentin  OUEDRAOGO" userId="da7eb148-2eed-4def-b7eb-bc55fd61c358" providerId="ADAL" clId="{3B2FBDF7-483B-4C18-BD61-0D331F950747}" dt="2023-12-10T13:03:31.205" v="5506" actId="478"/>
          <ac:spMkLst>
            <pc:docMk/>
            <pc:sldMk cId="2945054801" sldId="364"/>
            <ac:spMk id="6" creationId="{353DDC87-0C63-9F54-E6D9-D6880F8206DF}"/>
          </ac:spMkLst>
        </pc:spChg>
        <pc:spChg chg="add del mod">
          <ac:chgData name="Valentin  OUEDRAOGO" userId="da7eb148-2eed-4def-b7eb-bc55fd61c358" providerId="ADAL" clId="{3B2FBDF7-483B-4C18-BD61-0D331F950747}" dt="2023-12-11T13:55:32.338" v="7489" actId="478"/>
          <ac:spMkLst>
            <pc:docMk/>
            <pc:sldMk cId="2945054801" sldId="364"/>
            <ac:spMk id="6" creationId="{6BA23421-1813-6B50-2928-74451CC43FE6}"/>
          </ac:spMkLst>
        </pc:spChg>
        <pc:spChg chg="mod">
          <ac:chgData name="Valentin  OUEDRAOGO" userId="da7eb148-2eed-4def-b7eb-bc55fd61c358" providerId="ADAL" clId="{3B2FBDF7-483B-4C18-BD61-0D331F950747}" dt="2023-12-10T13:00:08.939" v="5465" actId="20577"/>
          <ac:spMkLst>
            <pc:docMk/>
            <pc:sldMk cId="2945054801" sldId="364"/>
            <ac:spMk id="7" creationId="{403BEED7-B569-963B-7C41-7F85E7D03452}"/>
          </ac:spMkLst>
        </pc:spChg>
        <pc:spChg chg="add del mod">
          <ac:chgData name="Valentin  OUEDRAOGO" userId="da7eb148-2eed-4def-b7eb-bc55fd61c358" providerId="ADAL" clId="{3B2FBDF7-483B-4C18-BD61-0D331F950747}" dt="2023-12-12T02:59:00.162" v="8033" actId="478"/>
          <ac:spMkLst>
            <pc:docMk/>
            <pc:sldMk cId="2945054801" sldId="364"/>
            <ac:spMk id="9" creationId="{6341238E-77A4-00A0-86D3-44F028BB9264}"/>
          </ac:spMkLst>
        </pc:spChg>
        <pc:spChg chg="add mod">
          <ac:chgData name="Valentin  OUEDRAOGO" userId="da7eb148-2eed-4def-b7eb-bc55fd61c358" providerId="ADAL" clId="{3B2FBDF7-483B-4C18-BD61-0D331F950747}" dt="2023-12-08T20:52:26.455" v="3877" actId="1036"/>
          <ac:spMkLst>
            <pc:docMk/>
            <pc:sldMk cId="2945054801" sldId="364"/>
            <ac:spMk id="11" creationId="{16ADBACA-5FBC-61CD-5770-229D5446279D}"/>
          </ac:spMkLst>
        </pc:spChg>
        <pc:spChg chg="add mod">
          <ac:chgData name="Valentin  OUEDRAOGO" userId="da7eb148-2eed-4def-b7eb-bc55fd61c358" providerId="ADAL" clId="{3B2FBDF7-483B-4C18-BD61-0D331F950747}" dt="2023-12-07T16:17:06.055" v="2910" actId="20577"/>
          <ac:spMkLst>
            <pc:docMk/>
            <pc:sldMk cId="2945054801" sldId="364"/>
            <ac:spMk id="12" creationId="{F2AE68DD-3141-BB6C-D9AF-87544CC3F8F2}"/>
          </ac:spMkLst>
        </pc:spChg>
        <pc:spChg chg="add mod">
          <ac:chgData name="Valentin  OUEDRAOGO" userId="da7eb148-2eed-4def-b7eb-bc55fd61c358" providerId="ADAL" clId="{3B2FBDF7-483B-4C18-BD61-0D331F950747}" dt="2023-12-07T16:17:14.139" v="2918" actId="20577"/>
          <ac:spMkLst>
            <pc:docMk/>
            <pc:sldMk cId="2945054801" sldId="364"/>
            <ac:spMk id="13" creationId="{841C4DDC-61D0-A371-2A56-949A8AFC7249}"/>
          </ac:spMkLst>
        </pc:spChg>
        <pc:spChg chg="add mod">
          <ac:chgData name="Valentin  OUEDRAOGO" userId="da7eb148-2eed-4def-b7eb-bc55fd61c358" providerId="ADAL" clId="{3B2FBDF7-483B-4C18-BD61-0D331F950747}" dt="2023-12-07T16:16:18.056" v="2892" actId="20577"/>
          <ac:spMkLst>
            <pc:docMk/>
            <pc:sldMk cId="2945054801" sldId="364"/>
            <ac:spMk id="14" creationId="{41E53AD5-F7C0-D1BD-C670-C8906DDD9DBF}"/>
          </ac:spMkLst>
        </pc:spChg>
        <pc:spChg chg="add mod">
          <ac:chgData name="Valentin  OUEDRAOGO" userId="da7eb148-2eed-4def-b7eb-bc55fd61c358" providerId="ADAL" clId="{3B2FBDF7-483B-4C18-BD61-0D331F950747}" dt="2023-12-12T02:59:04.092" v="8036" actId="20577"/>
          <ac:spMkLst>
            <pc:docMk/>
            <pc:sldMk cId="2945054801" sldId="364"/>
            <ac:spMk id="15" creationId="{0E77FE3A-0AC9-D1D3-0498-110EBF3A6B36}"/>
          </ac:spMkLst>
        </pc:spChg>
        <pc:spChg chg="add del mod">
          <ac:chgData name="Valentin  OUEDRAOGO" userId="da7eb148-2eed-4def-b7eb-bc55fd61c358" providerId="ADAL" clId="{3B2FBDF7-483B-4C18-BD61-0D331F950747}" dt="2023-12-08T21:14:33.239" v="4007" actId="478"/>
          <ac:spMkLst>
            <pc:docMk/>
            <pc:sldMk cId="2945054801" sldId="364"/>
            <ac:spMk id="15" creationId="{E8814CCB-C21E-9250-0583-12FBBBAD24E7}"/>
          </ac:spMkLst>
        </pc:spChg>
        <pc:grpChg chg="del">
          <ac:chgData name="Valentin  OUEDRAOGO" userId="da7eb148-2eed-4def-b7eb-bc55fd61c358" providerId="ADAL" clId="{3B2FBDF7-483B-4C18-BD61-0D331F950747}" dt="2023-11-02T17:16:09.779" v="1492" actId="478"/>
          <ac:grpSpMkLst>
            <pc:docMk/>
            <pc:sldMk cId="2945054801" sldId="364"/>
            <ac:grpSpMk id="10" creationId="{DE37C672-D78F-BC06-A26B-CFBF01F32C93}"/>
          </ac:grpSpMkLst>
        </pc:grpChg>
        <pc:picChg chg="add del mod">
          <ac:chgData name="Valentin  OUEDRAOGO" userId="da7eb148-2eed-4def-b7eb-bc55fd61c358" providerId="ADAL" clId="{3B2FBDF7-483B-4C18-BD61-0D331F950747}" dt="2023-11-02T17:20:14.888" v="1588" actId="478"/>
          <ac:picMkLst>
            <pc:docMk/>
            <pc:sldMk cId="2945054801" sldId="364"/>
            <ac:picMk id="4" creationId="{C56282D3-0D7B-5BAB-1582-17374E0B8C75}"/>
          </ac:picMkLst>
        </pc:picChg>
        <pc:picChg chg="add mod modCrop">
          <ac:chgData name="Valentin  OUEDRAOGO" userId="da7eb148-2eed-4def-b7eb-bc55fd61c358" providerId="ADAL" clId="{3B2FBDF7-483B-4C18-BD61-0D331F950747}" dt="2023-12-08T21:11:10.380" v="3986" actId="1035"/>
          <ac:picMkLst>
            <pc:docMk/>
            <pc:sldMk cId="2945054801" sldId="364"/>
            <ac:picMk id="8" creationId="{06C9AD31-3210-CC23-FBC1-3EC250BF0AC7}"/>
          </ac:picMkLst>
        </pc:picChg>
        <pc:picChg chg="add del mod">
          <ac:chgData name="Valentin  OUEDRAOGO" userId="da7eb148-2eed-4def-b7eb-bc55fd61c358" providerId="ADAL" clId="{3B2FBDF7-483B-4C18-BD61-0D331F950747}" dt="2023-11-02T17:21:13.084" v="1590" actId="478"/>
          <ac:picMkLst>
            <pc:docMk/>
            <pc:sldMk cId="2945054801" sldId="364"/>
            <ac:picMk id="9" creationId="{A2F72B28-3118-6B13-3B86-D542DE1EF73A}"/>
          </ac:picMkLst>
        </pc:picChg>
        <pc:picChg chg="add mod modCrop">
          <ac:chgData name="Valentin  OUEDRAOGO" userId="da7eb148-2eed-4def-b7eb-bc55fd61c358" providerId="ADAL" clId="{3B2FBDF7-483B-4C18-BD61-0D331F950747}" dt="2023-12-08T20:56:26.672" v="3935" actId="1037"/>
          <ac:picMkLst>
            <pc:docMk/>
            <pc:sldMk cId="2945054801" sldId="364"/>
            <ac:picMk id="10" creationId="{FDCCFA0C-7B33-5BCE-8EE3-0A645B6DCE66}"/>
          </ac:picMkLst>
        </pc:picChg>
        <pc:picChg chg="add del mod modCrop">
          <ac:chgData name="Valentin  OUEDRAOGO" userId="da7eb148-2eed-4def-b7eb-bc55fd61c358" providerId="ADAL" clId="{3B2FBDF7-483B-4C18-BD61-0D331F950747}" dt="2023-11-02T17:29:17.365" v="1615" actId="478"/>
          <ac:picMkLst>
            <pc:docMk/>
            <pc:sldMk cId="2945054801" sldId="364"/>
            <ac:picMk id="14" creationId="{86D7CD5B-98D4-665D-D02A-EE1D99E14CEB}"/>
          </ac:picMkLst>
        </pc:picChg>
        <pc:picChg chg="add del mod modCrop">
          <ac:chgData name="Valentin  OUEDRAOGO" userId="da7eb148-2eed-4def-b7eb-bc55fd61c358" providerId="ADAL" clId="{3B2FBDF7-483B-4C18-BD61-0D331F950747}" dt="2023-11-02T17:27:37.684" v="1607" actId="478"/>
          <ac:picMkLst>
            <pc:docMk/>
            <pc:sldMk cId="2945054801" sldId="364"/>
            <ac:picMk id="16" creationId="{290C63E7-2AE7-84A3-3E09-CFA8A24F8C4A}"/>
          </ac:picMkLst>
        </pc:picChg>
        <pc:picChg chg="add del mod modCrop">
          <ac:chgData name="Valentin  OUEDRAOGO" userId="da7eb148-2eed-4def-b7eb-bc55fd61c358" providerId="ADAL" clId="{3B2FBDF7-483B-4C18-BD61-0D331F950747}" dt="2023-12-07T15:56:54.031" v="2751" actId="478"/>
          <ac:picMkLst>
            <pc:docMk/>
            <pc:sldMk cId="2945054801" sldId="364"/>
            <ac:picMk id="18" creationId="{95515691-9FB6-B25B-E6D9-59C50D3A6198}"/>
          </ac:picMkLst>
        </pc:picChg>
        <pc:picChg chg="add del mod modCrop">
          <ac:chgData name="Valentin  OUEDRAOGO" userId="da7eb148-2eed-4def-b7eb-bc55fd61c358" providerId="ADAL" clId="{3B2FBDF7-483B-4C18-BD61-0D331F950747}" dt="2023-12-07T15:53:34.655" v="2743" actId="478"/>
          <ac:picMkLst>
            <pc:docMk/>
            <pc:sldMk cId="2945054801" sldId="364"/>
            <ac:picMk id="20" creationId="{19DCF5B2-60BB-0942-0E0E-E218794C5FED}"/>
          </ac:picMkLst>
        </pc:picChg>
      </pc:sldChg>
      <pc:sldChg chg="addSp delSp modSp add mod ord">
        <pc:chgData name="Valentin  OUEDRAOGO" userId="da7eb148-2eed-4def-b7eb-bc55fd61c358" providerId="ADAL" clId="{3B2FBDF7-483B-4C18-BD61-0D331F950747}" dt="2023-12-12T12:31:01.583" v="9104" actId="20577"/>
        <pc:sldMkLst>
          <pc:docMk/>
          <pc:sldMk cId="560061178" sldId="365"/>
        </pc:sldMkLst>
        <pc:spChg chg="mod">
          <ac:chgData name="Valentin  OUEDRAOGO" userId="da7eb148-2eed-4def-b7eb-bc55fd61c358" providerId="ADAL" clId="{3B2FBDF7-483B-4C18-BD61-0D331F950747}" dt="2023-12-12T12:31:01.583" v="9104" actId="20577"/>
          <ac:spMkLst>
            <pc:docMk/>
            <pc:sldMk cId="560061178" sldId="365"/>
            <ac:spMk id="3" creationId="{DC43AFDF-BAB2-721D-0EC5-40619D53E729}"/>
          </ac:spMkLst>
        </pc:spChg>
        <pc:spChg chg="mod">
          <ac:chgData name="Valentin  OUEDRAOGO" userId="da7eb148-2eed-4def-b7eb-bc55fd61c358" providerId="ADAL" clId="{3B2FBDF7-483B-4C18-BD61-0D331F950747}" dt="2023-12-12T02:58:48.717" v="8032" actId="1036"/>
          <ac:spMkLst>
            <pc:docMk/>
            <pc:sldMk cId="560061178" sldId="365"/>
            <ac:spMk id="5" creationId="{7C80E93F-2DCC-A7AD-480E-2C817F278B8E}"/>
          </ac:spMkLst>
        </pc:spChg>
        <pc:spChg chg="del">
          <ac:chgData name="Valentin  OUEDRAOGO" userId="da7eb148-2eed-4def-b7eb-bc55fd61c358" providerId="ADAL" clId="{3B2FBDF7-483B-4C18-BD61-0D331F950747}" dt="2023-12-10T13:03:09.644" v="5502" actId="478"/>
          <ac:spMkLst>
            <pc:docMk/>
            <pc:sldMk cId="560061178" sldId="365"/>
            <ac:spMk id="6" creationId="{353DDC87-0C63-9F54-E6D9-D6880F8206DF}"/>
          </ac:spMkLst>
        </pc:spChg>
        <pc:spChg chg="add del mod">
          <ac:chgData name="Valentin  OUEDRAOGO" userId="da7eb148-2eed-4def-b7eb-bc55fd61c358" providerId="ADAL" clId="{3B2FBDF7-483B-4C18-BD61-0D331F950747}" dt="2023-12-12T02:58:39.657" v="8028" actId="478"/>
          <ac:spMkLst>
            <pc:docMk/>
            <pc:sldMk cId="560061178" sldId="365"/>
            <ac:spMk id="6" creationId="{3662E8DF-5B6D-2EE2-F92F-EB183B759CD6}"/>
          </ac:spMkLst>
        </pc:spChg>
        <pc:spChg chg="mod">
          <ac:chgData name="Valentin  OUEDRAOGO" userId="da7eb148-2eed-4def-b7eb-bc55fd61c358" providerId="ADAL" clId="{3B2FBDF7-483B-4C18-BD61-0D331F950747}" dt="2023-12-10T13:01:32.053" v="5480" actId="1036"/>
          <ac:spMkLst>
            <pc:docMk/>
            <pc:sldMk cId="560061178" sldId="365"/>
            <ac:spMk id="7" creationId="{403BEED7-B569-963B-7C41-7F85E7D03452}"/>
          </ac:spMkLst>
        </pc:spChg>
        <pc:spChg chg="add del mod">
          <ac:chgData name="Valentin  OUEDRAOGO" userId="da7eb148-2eed-4def-b7eb-bc55fd61c358" providerId="ADAL" clId="{3B2FBDF7-483B-4C18-BD61-0D331F950747}" dt="2023-12-12T02:38:11.052" v="7854" actId="478"/>
          <ac:spMkLst>
            <pc:docMk/>
            <pc:sldMk cId="560061178" sldId="365"/>
            <ac:spMk id="8" creationId="{975FFDF5-5C14-393A-23EC-7B8E0ACF9274}"/>
          </ac:spMkLst>
        </pc:spChg>
        <pc:spChg chg="add mod">
          <ac:chgData name="Valentin  OUEDRAOGO" userId="da7eb148-2eed-4def-b7eb-bc55fd61c358" providerId="ADAL" clId="{3B2FBDF7-483B-4C18-BD61-0D331F950747}" dt="2023-12-12T02:58:44.321" v="8031" actId="20577"/>
          <ac:spMkLst>
            <pc:docMk/>
            <pc:sldMk cId="560061178" sldId="365"/>
            <ac:spMk id="9" creationId="{AE76069A-621A-B4F1-2EC4-2FAABADC1711}"/>
          </ac:spMkLst>
        </pc:spChg>
        <pc:picChg chg="mod">
          <ac:chgData name="Valentin  OUEDRAOGO" userId="da7eb148-2eed-4def-b7eb-bc55fd61c358" providerId="ADAL" clId="{3B2FBDF7-483B-4C18-BD61-0D331F950747}" dt="2023-11-06T10:31:29.060" v="1687" actId="1076"/>
          <ac:picMkLst>
            <pc:docMk/>
            <pc:sldMk cId="560061178" sldId="365"/>
            <ac:picMk id="4" creationId="{C56282D3-0D7B-5BAB-1582-17374E0B8C75}"/>
          </ac:picMkLst>
        </pc:picChg>
      </pc:sldChg>
      <pc:sldChg chg="addSp delSp modSp add mod delAnim">
        <pc:chgData name="Valentin  OUEDRAOGO" userId="da7eb148-2eed-4def-b7eb-bc55fd61c358" providerId="ADAL" clId="{3B2FBDF7-483B-4C18-BD61-0D331F950747}" dt="2023-12-12T02:52:38.701" v="7927" actId="20577"/>
        <pc:sldMkLst>
          <pc:docMk/>
          <pc:sldMk cId="931267405" sldId="366"/>
        </pc:sldMkLst>
        <pc:spChg chg="add mod ord">
          <ac:chgData name="Valentin  OUEDRAOGO" userId="da7eb148-2eed-4def-b7eb-bc55fd61c358" providerId="ADAL" clId="{3B2FBDF7-483B-4C18-BD61-0D331F950747}" dt="2023-12-12T02:27:21.324" v="7799" actId="20577"/>
          <ac:spMkLst>
            <pc:docMk/>
            <pc:sldMk cId="931267405" sldId="366"/>
            <ac:spMk id="4" creationId="{AD806223-2961-99AF-5F29-48A152BAC79C}"/>
          </ac:spMkLst>
        </pc:spChg>
        <pc:spChg chg="del">
          <ac:chgData name="Valentin  OUEDRAOGO" userId="da7eb148-2eed-4def-b7eb-bc55fd61c358" providerId="ADAL" clId="{3B2FBDF7-483B-4C18-BD61-0D331F950747}" dt="2023-12-07T12:03:41.680" v="2076" actId="478"/>
          <ac:spMkLst>
            <pc:docMk/>
            <pc:sldMk cId="931267405" sldId="366"/>
            <ac:spMk id="4" creationId="{D5C63AEF-315B-A0C1-9809-695CDD911F4E}"/>
          </ac:spMkLst>
        </pc:spChg>
        <pc:spChg chg="del">
          <ac:chgData name="Valentin  OUEDRAOGO" userId="da7eb148-2eed-4def-b7eb-bc55fd61c358" providerId="ADAL" clId="{3B2FBDF7-483B-4C18-BD61-0D331F950747}" dt="2023-12-07T12:56:46.156" v="2127" actId="478"/>
          <ac:spMkLst>
            <pc:docMk/>
            <pc:sldMk cId="931267405" sldId="366"/>
            <ac:spMk id="5" creationId="{0E7320DD-70D7-B8AE-D229-469CE8134311}"/>
          </ac:spMkLst>
        </pc:spChg>
        <pc:spChg chg="mod">
          <ac:chgData name="Valentin  OUEDRAOGO" userId="da7eb148-2eed-4def-b7eb-bc55fd61c358" providerId="ADAL" clId="{3B2FBDF7-483B-4C18-BD61-0D331F950747}" dt="2023-12-10T10:29:10.044" v="4498" actId="14100"/>
          <ac:spMkLst>
            <pc:docMk/>
            <pc:sldMk cId="931267405" sldId="366"/>
            <ac:spMk id="6" creationId="{01462518-23C0-8ABC-9C5E-2AFBDAAEE3C9}"/>
          </ac:spMkLst>
        </pc:spChg>
        <pc:spChg chg="mod">
          <ac:chgData name="Valentin  OUEDRAOGO" userId="da7eb148-2eed-4def-b7eb-bc55fd61c358" providerId="ADAL" clId="{3B2FBDF7-483B-4C18-BD61-0D331F950747}" dt="2023-12-12T02:52:38.701" v="7927" actId="20577"/>
          <ac:spMkLst>
            <pc:docMk/>
            <pc:sldMk cId="931267405" sldId="366"/>
            <ac:spMk id="7" creationId="{0A6096BE-1E63-CB58-E298-CDC879DC8926}"/>
          </ac:spMkLst>
        </pc:spChg>
        <pc:spChg chg="del">
          <ac:chgData name="Valentin  OUEDRAOGO" userId="da7eb148-2eed-4def-b7eb-bc55fd61c358" providerId="ADAL" clId="{3B2FBDF7-483B-4C18-BD61-0D331F950747}" dt="2023-12-07T12:04:07.620" v="2077" actId="478"/>
          <ac:spMkLst>
            <pc:docMk/>
            <pc:sldMk cId="931267405" sldId="366"/>
            <ac:spMk id="8" creationId="{4FA58216-3201-6F9B-AC0C-40A4A210EE7D}"/>
          </ac:spMkLst>
        </pc:spChg>
        <pc:spChg chg="add mod">
          <ac:chgData name="Valentin  OUEDRAOGO" userId="da7eb148-2eed-4def-b7eb-bc55fd61c358" providerId="ADAL" clId="{3B2FBDF7-483B-4C18-BD61-0D331F950747}" dt="2023-12-12T02:27:42.735" v="7812" actId="20577"/>
          <ac:spMkLst>
            <pc:docMk/>
            <pc:sldMk cId="931267405" sldId="366"/>
            <ac:spMk id="8" creationId="{DA307CCB-AC4C-4014-9BF0-0917BCE8A78C}"/>
          </ac:spMkLst>
        </pc:spChg>
        <pc:spChg chg="del mod">
          <ac:chgData name="Valentin  OUEDRAOGO" userId="da7eb148-2eed-4def-b7eb-bc55fd61c358" providerId="ADAL" clId="{3B2FBDF7-483B-4C18-BD61-0D331F950747}" dt="2023-12-07T12:59:51.539" v="2235" actId="478"/>
          <ac:spMkLst>
            <pc:docMk/>
            <pc:sldMk cId="931267405" sldId="366"/>
            <ac:spMk id="11" creationId="{BB977110-052A-14F2-E21D-B909FFD6CC73}"/>
          </ac:spMkLst>
        </pc:spChg>
        <pc:spChg chg="add del mod">
          <ac:chgData name="Valentin  OUEDRAOGO" userId="da7eb148-2eed-4def-b7eb-bc55fd61c358" providerId="ADAL" clId="{3B2FBDF7-483B-4C18-BD61-0D331F950747}" dt="2023-12-10T10:17:03.231" v="4396" actId="478"/>
          <ac:spMkLst>
            <pc:docMk/>
            <pc:sldMk cId="931267405" sldId="366"/>
            <ac:spMk id="17" creationId="{8867E10B-CDB6-4368-4893-487C6A398F28}"/>
          </ac:spMkLst>
        </pc:spChg>
        <pc:spChg chg="add del mod">
          <ac:chgData name="Valentin  OUEDRAOGO" userId="da7eb148-2eed-4def-b7eb-bc55fd61c358" providerId="ADAL" clId="{3B2FBDF7-483B-4C18-BD61-0D331F950747}" dt="2023-12-10T10:16:03.505" v="4386" actId="478"/>
          <ac:spMkLst>
            <pc:docMk/>
            <pc:sldMk cId="931267405" sldId="366"/>
            <ac:spMk id="19" creationId="{2AA6C184-53AE-2796-A238-DA958EA37677}"/>
          </ac:spMkLst>
        </pc:spChg>
        <pc:spChg chg="add del mod">
          <ac:chgData name="Valentin  OUEDRAOGO" userId="da7eb148-2eed-4def-b7eb-bc55fd61c358" providerId="ADAL" clId="{3B2FBDF7-483B-4C18-BD61-0D331F950747}" dt="2023-12-07T12:57:44.616" v="2181"/>
          <ac:spMkLst>
            <pc:docMk/>
            <pc:sldMk cId="931267405" sldId="366"/>
            <ac:spMk id="21" creationId="{60BF75FD-13E0-1EE4-6E66-BF059C6FF977}"/>
          </ac:spMkLst>
        </pc:spChg>
        <pc:picChg chg="del">
          <ac:chgData name="Valentin  OUEDRAOGO" userId="da7eb148-2eed-4def-b7eb-bc55fd61c358" providerId="ADAL" clId="{3B2FBDF7-483B-4C18-BD61-0D331F950747}" dt="2023-12-07T12:03:38.906" v="2075" actId="478"/>
          <ac:picMkLst>
            <pc:docMk/>
            <pc:sldMk cId="931267405" sldId="366"/>
            <ac:picMk id="3" creationId="{6E4D713E-111F-C718-07EA-8350DD788B02}"/>
          </ac:picMkLst>
        </pc:picChg>
        <pc:picChg chg="add del mod">
          <ac:chgData name="Valentin  OUEDRAOGO" userId="da7eb148-2eed-4def-b7eb-bc55fd61c358" providerId="ADAL" clId="{3B2FBDF7-483B-4C18-BD61-0D331F950747}" dt="2023-12-10T10:16:44.372" v="4391" actId="1038"/>
          <ac:picMkLst>
            <pc:docMk/>
            <pc:sldMk cId="931267405" sldId="366"/>
            <ac:picMk id="10" creationId="{0A51B82A-1870-6EE9-28DF-D49A223288A5}"/>
          </ac:picMkLst>
        </pc:picChg>
        <pc:picChg chg="add del mod">
          <ac:chgData name="Valentin  OUEDRAOGO" userId="da7eb148-2eed-4def-b7eb-bc55fd61c358" providerId="ADAL" clId="{3B2FBDF7-483B-4C18-BD61-0D331F950747}" dt="2023-12-10T10:04:03.677" v="4368" actId="478"/>
          <ac:picMkLst>
            <pc:docMk/>
            <pc:sldMk cId="931267405" sldId="366"/>
            <ac:picMk id="11" creationId="{01C17E00-A43B-35BD-CB23-F60B8CC5C4FD}"/>
          </ac:picMkLst>
        </pc:picChg>
        <pc:picChg chg="add del mod">
          <ac:chgData name="Valentin  OUEDRAOGO" userId="da7eb148-2eed-4def-b7eb-bc55fd61c358" providerId="ADAL" clId="{3B2FBDF7-483B-4C18-BD61-0D331F950747}" dt="2023-12-10T10:16:54.620" v="4395" actId="1037"/>
          <ac:picMkLst>
            <pc:docMk/>
            <pc:sldMk cId="931267405" sldId="366"/>
            <ac:picMk id="13" creationId="{E0272CEE-A603-01D2-77EA-00A72303A6DE}"/>
          </ac:picMkLst>
        </pc:picChg>
        <pc:picChg chg="add mod">
          <ac:chgData name="Valentin  OUEDRAOGO" userId="da7eb148-2eed-4def-b7eb-bc55fd61c358" providerId="ADAL" clId="{3B2FBDF7-483B-4C18-BD61-0D331F950747}" dt="2023-12-10T10:16:54.620" v="4395" actId="1037"/>
          <ac:picMkLst>
            <pc:docMk/>
            <pc:sldMk cId="931267405" sldId="366"/>
            <ac:picMk id="14" creationId="{8077C978-21D6-B649-4FDE-8DE71D36B713}"/>
          </ac:picMkLst>
        </pc:picChg>
        <pc:picChg chg="add del mod">
          <ac:chgData name="Valentin  OUEDRAOGO" userId="da7eb148-2eed-4def-b7eb-bc55fd61c358" providerId="ADAL" clId="{3B2FBDF7-483B-4C18-BD61-0D331F950747}" dt="2023-12-10T10:16:44.372" v="4391" actId="1038"/>
          <ac:picMkLst>
            <pc:docMk/>
            <pc:sldMk cId="931267405" sldId="366"/>
            <ac:picMk id="15" creationId="{E0DE3345-6D2A-D7D5-C7A4-FC74F9206ECF}"/>
          </ac:picMkLst>
        </pc:picChg>
      </pc:sldChg>
      <pc:sldChg chg="addSp delSp modSp mod">
        <pc:chgData name="Valentin  OUEDRAOGO" userId="da7eb148-2eed-4def-b7eb-bc55fd61c358" providerId="ADAL" clId="{3B2FBDF7-483B-4C18-BD61-0D331F950747}" dt="2023-12-11T14:45:34.775" v="7779" actId="1076"/>
        <pc:sldMkLst>
          <pc:docMk/>
          <pc:sldMk cId="2909084115" sldId="367"/>
        </pc:sldMkLst>
        <pc:spChg chg="add mod">
          <ac:chgData name="Valentin  OUEDRAOGO" userId="da7eb148-2eed-4def-b7eb-bc55fd61c358" providerId="ADAL" clId="{3B2FBDF7-483B-4C18-BD61-0D331F950747}" dt="2023-12-11T11:18:30.297" v="6822" actId="1076"/>
          <ac:spMkLst>
            <pc:docMk/>
            <pc:sldMk cId="2909084115" sldId="367"/>
            <ac:spMk id="3" creationId="{60A6B714-8237-2D92-5648-1375480E8E28}"/>
          </ac:spMkLst>
        </pc:spChg>
        <pc:spChg chg="del mod">
          <ac:chgData name="Valentin  OUEDRAOGO" userId="da7eb148-2eed-4def-b7eb-bc55fd61c358" providerId="ADAL" clId="{3B2FBDF7-483B-4C18-BD61-0D331F950747}" dt="2023-12-11T12:08:39.975" v="7082" actId="478"/>
          <ac:spMkLst>
            <pc:docMk/>
            <pc:sldMk cId="2909084115" sldId="367"/>
            <ac:spMk id="4" creationId="{E9E6CBE1-F1E1-52BB-9A98-552C5B9AC681}"/>
          </ac:spMkLst>
        </pc:spChg>
        <pc:spChg chg="del mod">
          <ac:chgData name="Valentin  OUEDRAOGO" userId="da7eb148-2eed-4def-b7eb-bc55fd61c358" providerId="ADAL" clId="{3B2FBDF7-483B-4C18-BD61-0D331F950747}" dt="2023-12-11T12:08:27.659" v="7081" actId="478"/>
          <ac:spMkLst>
            <pc:docMk/>
            <pc:sldMk cId="2909084115" sldId="367"/>
            <ac:spMk id="5" creationId="{82CF4397-DA54-FBDF-7D68-4EDDDB23248E}"/>
          </ac:spMkLst>
        </pc:spChg>
        <pc:spChg chg="add mod">
          <ac:chgData name="Valentin  OUEDRAOGO" userId="da7eb148-2eed-4def-b7eb-bc55fd61c358" providerId="ADAL" clId="{3B2FBDF7-483B-4C18-BD61-0D331F950747}" dt="2023-12-11T12:09:28.517" v="7107" actId="1036"/>
          <ac:spMkLst>
            <pc:docMk/>
            <pc:sldMk cId="2909084115" sldId="367"/>
            <ac:spMk id="6" creationId="{49FC22A9-3E92-FA24-5431-E8F5821EFF4C}"/>
          </ac:spMkLst>
        </pc:spChg>
        <pc:spChg chg="add mod">
          <ac:chgData name="Valentin  OUEDRAOGO" userId="da7eb148-2eed-4def-b7eb-bc55fd61c358" providerId="ADAL" clId="{3B2FBDF7-483B-4C18-BD61-0D331F950747}" dt="2023-12-11T14:45:34.775" v="7779" actId="1076"/>
          <ac:spMkLst>
            <pc:docMk/>
            <pc:sldMk cId="2909084115" sldId="367"/>
            <ac:spMk id="8" creationId="{DB74A530-AD6F-13F4-5305-A86FFEE89644}"/>
          </ac:spMkLst>
        </pc:spChg>
      </pc:sldChg>
      <pc:sldChg chg="addSp modSp mod ord">
        <pc:chgData name="Valentin  OUEDRAOGO" userId="da7eb148-2eed-4def-b7eb-bc55fd61c358" providerId="ADAL" clId="{3B2FBDF7-483B-4C18-BD61-0D331F950747}" dt="2023-12-11T14:45:37.568" v="7781"/>
        <pc:sldMkLst>
          <pc:docMk/>
          <pc:sldMk cId="3591968264" sldId="368"/>
        </pc:sldMkLst>
        <pc:spChg chg="mod">
          <ac:chgData name="Valentin  OUEDRAOGO" userId="da7eb148-2eed-4def-b7eb-bc55fd61c358" providerId="ADAL" clId="{3B2FBDF7-483B-4C18-BD61-0D331F950747}" dt="2023-12-11T12:10:45.115" v="7142" actId="1076"/>
          <ac:spMkLst>
            <pc:docMk/>
            <pc:sldMk cId="3591968264" sldId="368"/>
            <ac:spMk id="3" creationId="{157F552E-26E8-D1AA-AFF9-0C1D369D9DF9}"/>
          </ac:spMkLst>
        </pc:spChg>
        <pc:spChg chg="add mod">
          <ac:chgData name="Valentin  OUEDRAOGO" userId="da7eb148-2eed-4def-b7eb-bc55fd61c358" providerId="ADAL" clId="{3B2FBDF7-483B-4C18-BD61-0D331F950747}" dt="2023-12-11T12:10:13.334" v="7135"/>
          <ac:spMkLst>
            <pc:docMk/>
            <pc:sldMk cId="3591968264" sldId="368"/>
            <ac:spMk id="4" creationId="{1F48E076-5B15-88AB-B4A4-30795834C9A5}"/>
          </ac:spMkLst>
        </pc:spChg>
        <pc:spChg chg="mod">
          <ac:chgData name="Valentin  OUEDRAOGO" userId="da7eb148-2eed-4def-b7eb-bc55fd61c358" providerId="ADAL" clId="{3B2FBDF7-483B-4C18-BD61-0D331F950747}" dt="2023-12-11T12:03:54.505" v="7059" actId="20577"/>
          <ac:spMkLst>
            <pc:docMk/>
            <pc:sldMk cId="3591968264" sldId="368"/>
            <ac:spMk id="5" creationId="{C5D32CD7-1790-B4E0-7700-4AABD584140A}"/>
          </ac:spMkLst>
        </pc:spChg>
        <pc:spChg chg="add mod">
          <ac:chgData name="Valentin  OUEDRAOGO" userId="da7eb148-2eed-4def-b7eb-bc55fd61c358" providerId="ADAL" clId="{3B2FBDF7-483B-4C18-BD61-0D331F950747}" dt="2023-12-11T12:11:44.861" v="7160"/>
          <ac:spMkLst>
            <pc:docMk/>
            <pc:sldMk cId="3591968264" sldId="368"/>
            <ac:spMk id="6" creationId="{1FEC0E77-CBA5-B101-70C6-2C04820292E7}"/>
          </ac:spMkLst>
        </pc:spChg>
      </pc:sldChg>
      <pc:sldChg chg="addSp modSp del mod">
        <pc:chgData name="Valentin  OUEDRAOGO" userId="da7eb148-2eed-4def-b7eb-bc55fd61c358" providerId="ADAL" clId="{3B2FBDF7-483B-4C18-BD61-0D331F950747}" dt="2023-12-11T12:28:39.056" v="7188" actId="47"/>
        <pc:sldMkLst>
          <pc:docMk/>
          <pc:sldMk cId="112038974" sldId="369"/>
        </pc:sldMkLst>
        <pc:spChg chg="add mod">
          <ac:chgData name="Valentin  OUEDRAOGO" userId="da7eb148-2eed-4def-b7eb-bc55fd61c358" providerId="ADAL" clId="{3B2FBDF7-483B-4C18-BD61-0D331F950747}" dt="2023-12-11T12:10:33.127" v="7141" actId="20577"/>
          <ac:spMkLst>
            <pc:docMk/>
            <pc:sldMk cId="112038974" sldId="369"/>
            <ac:spMk id="3" creationId="{9323784D-B74E-4190-4D78-7CD239E2BFEF}"/>
          </ac:spMkLst>
        </pc:spChg>
        <pc:spChg chg="add mod">
          <ac:chgData name="Valentin  OUEDRAOGO" userId="da7eb148-2eed-4def-b7eb-bc55fd61c358" providerId="ADAL" clId="{3B2FBDF7-483B-4C18-BD61-0D331F950747}" dt="2023-12-11T12:03:17.630" v="7041" actId="6549"/>
          <ac:spMkLst>
            <pc:docMk/>
            <pc:sldMk cId="112038974" sldId="369"/>
            <ac:spMk id="5" creationId="{4446851D-ADF9-3416-9686-5946BF5FEFB2}"/>
          </ac:spMkLst>
        </pc:spChg>
        <pc:spChg chg="add mod">
          <ac:chgData name="Valentin  OUEDRAOGO" userId="da7eb148-2eed-4def-b7eb-bc55fd61c358" providerId="ADAL" clId="{3B2FBDF7-483B-4C18-BD61-0D331F950747}" dt="2023-12-11T12:10:19.335" v="7136"/>
          <ac:spMkLst>
            <pc:docMk/>
            <pc:sldMk cId="112038974" sldId="369"/>
            <ac:spMk id="6" creationId="{17C8AF67-1031-CD1E-5C70-81F14EC17A01}"/>
          </ac:spMkLst>
        </pc:spChg>
        <pc:spChg chg="add mod">
          <ac:chgData name="Valentin  OUEDRAOGO" userId="da7eb148-2eed-4def-b7eb-bc55fd61c358" providerId="ADAL" clId="{3B2FBDF7-483B-4C18-BD61-0D331F950747}" dt="2023-12-11T12:11:48.463" v="7161"/>
          <ac:spMkLst>
            <pc:docMk/>
            <pc:sldMk cId="112038974" sldId="369"/>
            <ac:spMk id="7" creationId="{B6950346-53B7-E8A6-C9EF-391F42E3A36F}"/>
          </ac:spMkLst>
        </pc:spChg>
      </pc:sldChg>
      <pc:sldChg chg="addSp modSp del mod">
        <pc:chgData name="Valentin  OUEDRAOGO" userId="da7eb148-2eed-4def-b7eb-bc55fd61c358" providerId="ADAL" clId="{3B2FBDF7-483B-4C18-BD61-0D331F950747}" dt="2023-12-11T14:45:04.328" v="7778" actId="47"/>
        <pc:sldMkLst>
          <pc:docMk/>
          <pc:sldMk cId="363754612" sldId="370"/>
        </pc:sldMkLst>
        <pc:spChg chg="mod">
          <ac:chgData name="Valentin  OUEDRAOGO" userId="da7eb148-2eed-4def-b7eb-bc55fd61c358" providerId="ADAL" clId="{3B2FBDF7-483B-4C18-BD61-0D331F950747}" dt="2023-12-11T13:33:39.416" v="7201" actId="14100"/>
          <ac:spMkLst>
            <pc:docMk/>
            <pc:sldMk cId="363754612" sldId="370"/>
            <ac:spMk id="2" creationId="{BA933359-5F58-E6BC-4051-090EADC8E6F4}"/>
          </ac:spMkLst>
        </pc:spChg>
        <pc:spChg chg="mod">
          <ac:chgData name="Valentin  OUEDRAOGO" userId="da7eb148-2eed-4def-b7eb-bc55fd61c358" providerId="ADAL" clId="{3B2FBDF7-483B-4C18-BD61-0D331F950747}" dt="2023-12-11T12:11:04.166" v="7150" actId="20577"/>
          <ac:spMkLst>
            <pc:docMk/>
            <pc:sldMk cId="363754612" sldId="370"/>
            <ac:spMk id="3" creationId="{C337DE2D-8B26-6AD3-FA08-419DB64739F9}"/>
          </ac:spMkLst>
        </pc:spChg>
        <pc:spChg chg="add mod">
          <ac:chgData name="Valentin  OUEDRAOGO" userId="da7eb148-2eed-4def-b7eb-bc55fd61c358" providerId="ADAL" clId="{3B2FBDF7-483B-4C18-BD61-0D331F950747}" dt="2023-12-11T12:10:08.481" v="7134"/>
          <ac:spMkLst>
            <pc:docMk/>
            <pc:sldMk cId="363754612" sldId="370"/>
            <ac:spMk id="4" creationId="{9150AA0C-EFD9-2D26-E2B5-1B02B3E4568D}"/>
          </ac:spMkLst>
        </pc:spChg>
        <pc:spChg chg="mod">
          <ac:chgData name="Valentin  OUEDRAOGO" userId="da7eb148-2eed-4def-b7eb-bc55fd61c358" providerId="ADAL" clId="{3B2FBDF7-483B-4C18-BD61-0D331F950747}" dt="2023-12-11T12:28:52.961" v="7189" actId="1076"/>
          <ac:spMkLst>
            <pc:docMk/>
            <pc:sldMk cId="363754612" sldId="370"/>
            <ac:spMk id="5" creationId="{6508BB70-D428-F3AE-5F3E-9D5639867C34}"/>
          </ac:spMkLst>
        </pc:spChg>
        <pc:spChg chg="add mod">
          <ac:chgData name="Valentin  OUEDRAOGO" userId="da7eb148-2eed-4def-b7eb-bc55fd61c358" providerId="ADAL" clId="{3B2FBDF7-483B-4C18-BD61-0D331F950747}" dt="2023-12-11T12:11:41.094" v="7159"/>
          <ac:spMkLst>
            <pc:docMk/>
            <pc:sldMk cId="363754612" sldId="370"/>
            <ac:spMk id="6" creationId="{2594FB83-03DD-2515-2AB3-728265FEAB92}"/>
          </ac:spMkLst>
        </pc:spChg>
      </pc:sldChg>
      <pc:sldChg chg="new del">
        <pc:chgData name="Valentin  OUEDRAOGO" userId="da7eb148-2eed-4def-b7eb-bc55fd61c358" providerId="ADAL" clId="{3B2FBDF7-483B-4C18-BD61-0D331F950747}" dt="2023-12-11T12:08:14.431" v="7079" actId="680"/>
        <pc:sldMkLst>
          <pc:docMk/>
          <pc:sldMk cId="2540437424" sldId="371"/>
        </pc:sldMkLst>
      </pc:sldChg>
      <pc:sldChg chg="addSp delSp modSp add mod">
        <pc:chgData name="Valentin  OUEDRAOGO" userId="da7eb148-2eed-4def-b7eb-bc55fd61c358" providerId="ADAL" clId="{3B2FBDF7-483B-4C18-BD61-0D331F950747}" dt="2023-12-11T14:44:39.890" v="7777" actId="1036"/>
        <pc:sldMkLst>
          <pc:docMk/>
          <pc:sldMk cId="3855568816" sldId="371"/>
        </pc:sldMkLst>
        <pc:spChg chg="mod">
          <ac:chgData name="Valentin  OUEDRAOGO" userId="da7eb148-2eed-4def-b7eb-bc55fd61c358" providerId="ADAL" clId="{3B2FBDF7-483B-4C18-BD61-0D331F950747}" dt="2023-12-11T13:36:06.752" v="7208" actId="14100"/>
          <ac:spMkLst>
            <pc:docMk/>
            <pc:sldMk cId="3855568816" sldId="371"/>
            <ac:spMk id="2" creationId="{BCDE7052-70DE-A561-BCA6-686F3EF8DF11}"/>
          </ac:spMkLst>
        </pc:spChg>
        <pc:spChg chg="mod">
          <ac:chgData name="Valentin  OUEDRAOGO" userId="da7eb148-2eed-4def-b7eb-bc55fd61c358" providerId="ADAL" clId="{3B2FBDF7-483B-4C18-BD61-0D331F950747}" dt="2023-12-11T14:44:39.890" v="7777" actId="1036"/>
          <ac:spMkLst>
            <pc:docMk/>
            <pc:sldMk cId="3855568816" sldId="371"/>
            <ac:spMk id="4" creationId="{E9E6CBE1-F1E1-52BB-9A98-552C5B9AC681}"/>
          </ac:spMkLst>
        </pc:spChg>
        <pc:spChg chg="del mod">
          <ac:chgData name="Valentin  OUEDRAOGO" userId="da7eb148-2eed-4def-b7eb-bc55fd61c358" providerId="ADAL" clId="{3B2FBDF7-483B-4C18-BD61-0D331F950747}" dt="2023-12-11T12:26:02.237" v="7163" actId="478"/>
          <ac:spMkLst>
            <pc:docMk/>
            <pc:sldMk cId="3855568816" sldId="371"/>
            <ac:spMk id="5" creationId="{82CF4397-DA54-FBDF-7D68-4EDDDB23248E}"/>
          </ac:spMkLst>
        </pc:spChg>
        <pc:spChg chg="add mod">
          <ac:chgData name="Valentin  OUEDRAOGO" userId="da7eb148-2eed-4def-b7eb-bc55fd61c358" providerId="ADAL" clId="{3B2FBDF7-483B-4C18-BD61-0D331F950747}" dt="2023-12-11T12:09:58.325" v="7133" actId="14100"/>
          <ac:spMkLst>
            <pc:docMk/>
            <pc:sldMk cId="3855568816" sldId="371"/>
            <ac:spMk id="6" creationId="{C1C322A2-A208-4A8C-6C74-196EC2550BE2}"/>
          </ac:spMkLst>
        </pc:spChg>
      </pc:sldChg>
      <pc:sldChg chg="addSp delSp modSp add mod delAnim">
        <pc:chgData name="Valentin  OUEDRAOGO" userId="da7eb148-2eed-4def-b7eb-bc55fd61c358" providerId="ADAL" clId="{3B2FBDF7-483B-4C18-BD61-0D331F950747}" dt="2023-12-12T12:33:00.460" v="9138" actId="20577"/>
        <pc:sldMkLst>
          <pc:docMk/>
          <pc:sldMk cId="957706024" sldId="372"/>
        </pc:sldMkLst>
        <pc:spChg chg="del">
          <ac:chgData name="Valentin  OUEDRAOGO" userId="da7eb148-2eed-4def-b7eb-bc55fd61c358" providerId="ADAL" clId="{3B2FBDF7-483B-4C18-BD61-0D331F950747}" dt="2023-12-12T03:08:12.922" v="8171" actId="478"/>
          <ac:spMkLst>
            <pc:docMk/>
            <pc:sldMk cId="957706024" sldId="372"/>
            <ac:spMk id="2" creationId="{BA916080-F276-A491-C180-83ACC2DC3767}"/>
          </ac:spMkLst>
        </pc:spChg>
        <pc:spChg chg="mod">
          <ac:chgData name="Valentin  OUEDRAOGO" userId="da7eb148-2eed-4def-b7eb-bc55fd61c358" providerId="ADAL" clId="{3B2FBDF7-483B-4C18-BD61-0D331F950747}" dt="2023-12-12T12:33:00.460" v="9138" actId="20577"/>
          <ac:spMkLst>
            <pc:docMk/>
            <pc:sldMk cId="957706024" sldId="372"/>
            <ac:spMk id="4" creationId="{F1F813D1-EA9D-E02B-2B05-4E0022A7493C}"/>
          </ac:spMkLst>
        </pc:spChg>
        <pc:spChg chg="mod">
          <ac:chgData name="Valentin  OUEDRAOGO" userId="da7eb148-2eed-4def-b7eb-bc55fd61c358" providerId="ADAL" clId="{3B2FBDF7-483B-4C18-BD61-0D331F950747}" dt="2023-12-12T03:21:53.067" v="8207" actId="20577"/>
          <ac:spMkLst>
            <pc:docMk/>
            <pc:sldMk cId="957706024" sldId="372"/>
            <ac:spMk id="8" creationId="{3E27B5F6-4E07-2A27-DC7D-579D3C705E6B}"/>
          </ac:spMkLst>
        </pc:spChg>
        <pc:spChg chg="mod">
          <ac:chgData name="Valentin  OUEDRAOGO" userId="da7eb148-2eed-4def-b7eb-bc55fd61c358" providerId="ADAL" clId="{3B2FBDF7-483B-4C18-BD61-0D331F950747}" dt="2023-12-12T03:59:35.323" v="8701" actId="1037"/>
          <ac:spMkLst>
            <pc:docMk/>
            <pc:sldMk cId="957706024" sldId="372"/>
            <ac:spMk id="19" creationId="{BA23C3AB-6205-2AE5-A23E-0F73C8AD83E9}"/>
          </ac:spMkLst>
        </pc:spChg>
        <pc:spChg chg="mod">
          <ac:chgData name="Valentin  OUEDRAOGO" userId="da7eb148-2eed-4def-b7eb-bc55fd61c358" providerId="ADAL" clId="{3B2FBDF7-483B-4C18-BD61-0D331F950747}" dt="2023-12-12T03:10:12.022" v="8187" actId="1035"/>
          <ac:spMkLst>
            <pc:docMk/>
            <pc:sldMk cId="957706024" sldId="372"/>
            <ac:spMk id="22" creationId="{5EB999BE-20DA-0759-D095-329218A662C8}"/>
          </ac:spMkLst>
        </pc:spChg>
        <pc:grpChg chg="add mod">
          <ac:chgData name="Valentin  OUEDRAOGO" userId="da7eb148-2eed-4def-b7eb-bc55fd61c358" providerId="ADAL" clId="{3B2FBDF7-483B-4C18-BD61-0D331F950747}" dt="2023-12-12T03:59:30.971" v="8699" actId="1037"/>
          <ac:grpSpMkLst>
            <pc:docMk/>
            <pc:sldMk cId="957706024" sldId="372"/>
            <ac:grpSpMk id="11" creationId="{3BFD2739-5DB5-E679-7B3A-3515EE3A937A}"/>
          </ac:grpSpMkLst>
        </pc:grpChg>
        <pc:picChg chg="add mod modCrop">
          <ac:chgData name="Valentin  OUEDRAOGO" userId="da7eb148-2eed-4def-b7eb-bc55fd61c358" providerId="ADAL" clId="{3B2FBDF7-483B-4C18-BD61-0D331F950747}" dt="2023-12-12T03:59:48.442" v="8704" actId="1035"/>
          <ac:picMkLst>
            <pc:docMk/>
            <pc:sldMk cId="957706024" sldId="372"/>
            <ac:picMk id="6" creationId="{59EF967F-7498-BAC8-8F6D-7475CEA0C6C2}"/>
          </ac:picMkLst>
        </pc:picChg>
        <pc:picChg chg="del">
          <ac:chgData name="Valentin  OUEDRAOGO" userId="da7eb148-2eed-4def-b7eb-bc55fd61c358" providerId="ADAL" clId="{3B2FBDF7-483B-4C18-BD61-0D331F950747}" dt="2023-12-12T03:07:25.979" v="8114" actId="478"/>
          <ac:picMkLst>
            <pc:docMk/>
            <pc:sldMk cId="957706024" sldId="372"/>
            <ac:picMk id="7" creationId="{462FED8F-D73C-CE62-8A64-9347F52C7513}"/>
          </ac:picMkLst>
        </pc:picChg>
        <pc:picChg chg="add mod modCrop">
          <ac:chgData name="Valentin  OUEDRAOGO" userId="da7eb148-2eed-4def-b7eb-bc55fd61c358" providerId="ADAL" clId="{3B2FBDF7-483B-4C18-BD61-0D331F950747}" dt="2023-12-12T03:41:13.418" v="8327" actId="164"/>
          <ac:picMkLst>
            <pc:docMk/>
            <pc:sldMk cId="957706024" sldId="372"/>
            <ac:picMk id="9" creationId="{D804E944-CC91-C704-F175-8A61E5F36E78}"/>
          </ac:picMkLst>
        </pc:picChg>
        <pc:picChg chg="add mod modCrop">
          <ac:chgData name="Valentin  OUEDRAOGO" userId="da7eb148-2eed-4def-b7eb-bc55fd61c358" providerId="ADAL" clId="{3B2FBDF7-483B-4C18-BD61-0D331F950747}" dt="2023-12-12T03:41:13.418" v="8327" actId="164"/>
          <ac:picMkLst>
            <pc:docMk/>
            <pc:sldMk cId="957706024" sldId="372"/>
            <ac:picMk id="10" creationId="{B5AC1F0F-37DF-EE2A-3A5C-FFFD60FADC88}"/>
          </ac:picMkLst>
        </pc:picChg>
      </pc:sldChg>
      <pc:sldChg chg="addSp delSp modSp add mod">
        <pc:chgData name="Valentin  OUEDRAOGO" userId="da7eb148-2eed-4def-b7eb-bc55fd61c358" providerId="ADAL" clId="{3B2FBDF7-483B-4C18-BD61-0D331F950747}" dt="2023-12-12T12:33:09.057" v="9140" actId="20577"/>
        <pc:sldMkLst>
          <pc:docMk/>
          <pc:sldMk cId="2324116432" sldId="373"/>
        </pc:sldMkLst>
        <pc:spChg chg="mod">
          <ac:chgData name="Valentin  OUEDRAOGO" userId="da7eb148-2eed-4def-b7eb-bc55fd61c358" providerId="ADAL" clId="{3B2FBDF7-483B-4C18-BD61-0D331F950747}" dt="2023-12-12T12:33:09.057" v="9140" actId="20577"/>
          <ac:spMkLst>
            <pc:docMk/>
            <pc:sldMk cId="2324116432" sldId="373"/>
            <ac:spMk id="4" creationId="{F1F813D1-EA9D-E02B-2B05-4E0022A7493C}"/>
          </ac:spMkLst>
        </pc:spChg>
        <pc:spChg chg="mod">
          <ac:chgData name="Valentin  OUEDRAOGO" userId="da7eb148-2eed-4def-b7eb-bc55fd61c358" providerId="ADAL" clId="{3B2FBDF7-483B-4C18-BD61-0D331F950747}" dt="2023-12-12T03:22:01.107" v="8211" actId="20577"/>
          <ac:spMkLst>
            <pc:docMk/>
            <pc:sldMk cId="2324116432" sldId="373"/>
            <ac:spMk id="8" creationId="{3E27B5F6-4E07-2A27-DC7D-579D3C705E6B}"/>
          </ac:spMkLst>
        </pc:spChg>
        <pc:spChg chg="mod">
          <ac:chgData name="Valentin  OUEDRAOGO" userId="da7eb148-2eed-4def-b7eb-bc55fd61c358" providerId="ADAL" clId="{3B2FBDF7-483B-4C18-BD61-0D331F950747}" dt="2023-12-12T03:58:42.079" v="8696" actId="1037"/>
          <ac:spMkLst>
            <pc:docMk/>
            <pc:sldMk cId="2324116432" sldId="373"/>
            <ac:spMk id="19" creationId="{BA23C3AB-6205-2AE5-A23E-0F73C8AD83E9}"/>
          </ac:spMkLst>
        </pc:spChg>
        <pc:spChg chg="mod">
          <ac:chgData name="Valentin  OUEDRAOGO" userId="da7eb148-2eed-4def-b7eb-bc55fd61c358" providerId="ADAL" clId="{3B2FBDF7-483B-4C18-BD61-0D331F950747}" dt="2023-12-12T03:33:59.969" v="8222" actId="20577"/>
          <ac:spMkLst>
            <pc:docMk/>
            <pc:sldMk cId="2324116432" sldId="373"/>
            <ac:spMk id="22" creationId="{5EB999BE-20DA-0759-D095-329218A662C8}"/>
          </ac:spMkLst>
        </pc:spChg>
        <pc:picChg chg="add mod">
          <ac:chgData name="Valentin  OUEDRAOGO" userId="da7eb148-2eed-4def-b7eb-bc55fd61c358" providerId="ADAL" clId="{3B2FBDF7-483B-4C18-BD61-0D331F950747}" dt="2023-12-12T03:35:50.802" v="8224" actId="1036"/>
          <ac:picMkLst>
            <pc:docMk/>
            <pc:sldMk cId="2324116432" sldId="373"/>
            <ac:picMk id="2" creationId="{18EC88EA-07BF-7684-1C78-EFF32A1CB237}"/>
          </ac:picMkLst>
        </pc:picChg>
        <pc:picChg chg="del">
          <ac:chgData name="Valentin  OUEDRAOGO" userId="da7eb148-2eed-4def-b7eb-bc55fd61c358" providerId="ADAL" clId="{3B2FBDF7-483B-4C18-BD61-0D331F950747}" dt="2023-12-12T03:22:03.734" v="8212" actId="478"/>
          <ac:picMkLst>
            <pc:docMk/>
            <pc:sldMk cId="2324116432" sldId="373"/>
            <ac:picMk id="6" creationId="{59EF967F-7498-BAC8-8F6D-7475CEA0C6C2}"/>
          </ac:picMkLst>
        </pc:picChg>
      </pc:sldChg>
      <pc:sldChg chg="addSp delSp modSp new del mod">
        <pc:chgData name="Valentin  OUEDRAOGO" userId="da7eb148-2eed-4def-b7eb-bc55fd61c358" providerId="ADAL" clId="{3B2FBDF7-483B-4C18-BD61-0D331F950747}" dt="2023-12-12T12:23:06.155" v="9077" actId="47"/>
        <pc:sldMkLst>
          <pc:docMk/>
          <pc:sldMk cId="2095702775" sldId="374"/>
        </pc:sldMkLst>
        <pc:spChg chg="mod">
          <ac:chgData name="Valentin  OUEDRAOGO" userId="da7eb148-2eed-4def-b7eb-bc55fd61c358" providerId="ADAL" clId="{3B2FBDF7-483B-4C18-BD61-0D331F950747}" dt="2023-12-12T11:30:40.213" v="8807" actId="255"/>
          <ac:spMkLst>
            <pc:docMk/>
            <pc:sldMk cId="2095702775" sldId="374"/>
            <ac:spMk id="2" creationId="{8DBA3AE4-8627-C467-D48F-6609BFD5096A}"/>
          </ac:spMkLst>
        </pc:spChg>
        <pc:spChg chg="mod topLvl">
          <ac:chgData name="Valentin  OUEDRAOGO" userId="da7eb148-2eed-4def-b7eb-bc55fd61c358" providerId="ADAL" clId="{3B2FBDF7-483B-4C18-BD61-0D331F950747}" dt="2023-12-12T12:10:43.585" v="8920" actId="164"/>
          <ac:spMkLst>
            <pc:docMk/>
            <pc:sldMk cId="2095702775" sldId="374"/>
            <ac:spMk id="4" creationId="{D78E16AD-5BE1-4349-A276-AFD9F668CEC9}"/>
          </ac:spMkLst>
        </pc:spChg>
        <pc:spChg chg="mod topLvl">
          <ac:chgData name="Valentin  OUEDRAOGO" userId="da7eb148-2eed-4def-b7eb-bc55fd61c358" providerId="ADAL" clId="{3B2FBDF7-483B-4C18-BD61-0D331F950747}" dt="2023-12-12T12:10:43.585" v="8920" actId="164"/>
          <ac:spMkLst>
            <pc:docMk/>
            <pc:sldMk cId="2095702775" sldId="374"/>
            <ac:spMk id="5" creationId="{B9DECE41-45FA-223C-69BF-1745AA2F0EE8}"/>
          </ac:spMkLst>
        </pc:spChg>
        <pc:spChg chg="mod topLvl">
          <ac:chgData name="Valentin  OUEDRAOGO" userId="da7eb148-2eed-4def-b7eb-bc55fd61c358" providerId="ADAL" clId="{3B2FBDF7-483B-4C18-BD61-0D331F950747}" dt="2023-12-12T12:10:43.585" v="8920" actId="164"/>
          <ac:spMkLst>
            <pc:docMk/>
            <pc:sldMk cId="2095702775" sldId="374"/>
            <ac:spMk id="6" creationId="{B4CBF8A9-0D27-C2F2-5258-9BEFA66DA472}"/>
          </ac:spMkLst>
        </pc:spChg>
        <pc:spChg chg="mod topLvl">
          <ac:chgData name="Valentin  OUEDRAOGO" userId="da7eb148-2eed-4def-b7eb-bc55fd61c358" providerId="ADAL" clId="{3B2FBDF7-483B-4C18-BD61-0D331F950747}" dt="2023-12-12T12:10:43.585" v="8920" actId="164"/>
          <ac:spMkLst>
            <pc:docMk/>
            <pc:sldMk cId="2095702775" sldId="374"/>
            <ac:spMk id="7" creationId="{39AFE1C7-59D3-B0D3-182A-297FC5B9AC3F}"/>
          </ac:spMkLst>
        </pc:spChg>
        <pc:spChg chg="mod topLvl">
          <ac:chgData name="Valentin  OUEDRAOGO" userId="da7eb148-2eed-4def-b7eb-bc55fd61c358" providerId="ADAL" clId="{3B2FBDF7-483B-4C18-BD61-0D331F950747}" dt="2023-12-12T12:10:43.585" v="8920" actId="164"/>
          <ac:spMkLst>
            <pc:docMk/>
            <pc:sldMk cId="2095702775" sldId="374"/>
            <ac:spMk id="8" creationId="{2F1A250F-8C56-2E79-0CB2-A9DC284949C4}"/>
          </ac:spMkLst>
        </pc:spChg>
        <pc:spChg chg="mod topLvl">
          <ac:chgData name="Valentin  OUEDRAOGO" userId="da7eb148-2eed-4def-b7eb-bc55fd61c358" providerId="ADAL" clId="{3B2FBDF7-483B-4C18-BD61-0D331F950747}" dt="2023-12-12T12:10:43.585" v="8920" actId="164"/>
          <ac:spMkLst>
            <pc:docMk/>
            <pc:sldMk cId="2095702775" sldId="374"/>
            <ac:spMk id="9" creationId="{153C1FA0-7B8C-473E-0C0B-7AC8E8168CAF}"/>
          </ac:spMkLst>
        </pc:spChg>
        <pc:spChg chg="mod topLvl">
          <ac:chgData name="Valentin  OUEDRAOGO" userId="da7eb148-2eed-4def-b7eb-bc55fd61c358" providerId="ADAL" clId="{3B2FBDF7-483B-4C18-BD61-0D331F950747}" dt="2023-12-12T12:10:43.585" v="8920" actId="164"/>
          <ac:spMkLst>
            <pc:docMk/>
            <pc:sldMk cId="2095702775" sldId="374"/>
            <ac:spMk id="10" creationId="{C23FFE1C-C587-8472-7CD7-E95C882FCCD1}"/>
          </ac:spMkLst>
        </pc:spChg>
        <pc:spChg chg="mod topLvl">
          <ac:chgData name="Valentin  OUEDRAOGO" userId="da7eb148-2eed-4def-b7eb-bc55fd61c358" providerId="ADAL" clId="{3B2FBDF7-483B-4C18-BD61-0D331F950747}" dt="2023-12-12T12:10:43.585" v="8920" actId="164"/>
          <ac:spMkLst>
            <pc:docMk/>
            <pc:sldMk cId="2095702775" sldId="374"/>
            <ac:spMk id="12" creationId="{9C0F6C55-8D6B-8990-0D83-816C1CC00DC6}"/>
          </ac:spMkLst>
        </pc:spChg>
        <pc:spChg chg="mod topLvl">
          <ac:chgData name="Valentin  OUEDRAOGO" userId="da7eb148-2eed-4def-b7eb-bc55fd61c358" providerId="ADAL" clId="{3B2FBDF7-483B-4C18-BD61-0D331F950747}" dt="2023-12-12T12:10:43.585" v="8920" actId="164"/>
          <ac:spMkLst>
            <pc:docMk/>
            <pc:sldMk cId="2095702775" sldId="374"/>
            <ac:spMk id="13" creationId="{70CBCC05-E893-89F9-ADD0-343840EC5E48}"/>
          </ac:spMkLst>
        </pc:spChg>
        <pc:spChg chg="mod topLvl">
          <ac:chgData name="Valentin  OUEDRAOGO" userId="da7eb148-2eed-4def-b7eb-bc55fd61c358" providerId="ADAL" clId="{3B2FBDF7-483B-4C18-BD61-0D331F950747}" dt="2023-12-12T12:10:43.585" v="8920" actId="164"/>
          <ac:spMkLst>
            <pc:docMk/>
            <pc:sldMk cId="2095702775" sldId="374"/>
            <ac:spMk id="14" creationId="{10AEEE83-68D6-2153-378B-28720B46A9F8}"/>
          </ac:spMkLst>
        </pc:spChg>
        <pc:spChg chg="mod topLvl">
          <ac:chgData name="Valentin  OUEDRAOGO" userId="da7eb148-2eed-4def-b7eb-bc55fd61c358" providerId="ADAL" clId="{3B2FBDF7-483B-4C18-BD61-0D331F950747}" dt="2023-12-12T12:10:43.585" v="8920" actId="164"/>
          <ac:spMkLst>
            <pc:docMk/>
            <pc:sldMk cId="2095702775" sldId="374"/>
            <ac:spMk id="15" creationId="{AED569AC-5CA6-B6B7-B908-BC6CEED6D0AC}"/>
          </ac:spMkLst>
        </pc:spChg>
        <pc:spChg chg="mod topLvl">
          <ac:chgData name="Valentin  OUEDRAOGO" userId="da7eb148-2eed-4def-b7eb-bc55fd61c358" providerId="ADAL" clId="{3B2FBDF7-483B-4C18-BD61-0D331F950747}" dt="2023-12-12T12:10:43.585" v="8920" actId="164"/>
          <ac:spMkLst>
            <pc:docMk/>
            <pc:sldMk cId="2095702775" sldId="374"/>
            <ac:spMk id="16" creationId="{6C4306D9-21FF-8DBA-9D5F-56BECA004621}"/>
          </ac:spMkLst>
        </pc:spChg>
        <pc:spChg chg="del mod topLvl">
          <ac:chgData name="Valentin  OUEDRAOGO" userId="da7eb148-2eed-4def-b7eb-bc55fd61c358" providerId="ADAL" clId="{3B2FBDF7-483B-4C18-BD61-0D331F950747}" dt="2023-12-12T11:47:23.190" v="8866" actId="478"/>
          <ac:spMkLst>
            <pc:docMk/>
            <pc:sldMk cId="2095702775" sldId="374"/>
            <ac:spMk id="17" creationId="{3A2BEEB3-AD5C-FADF-1D32-05A301F55F2F}"/>
          </ac:spMkLst>
        </pc:spChg>
        <pc:spChg chg="mod topLvl">
          <ac:chgData name="Valentin  OUEDRAOGO" userId="da7eb148-2eed-4def-b7eb-bc55fd61c358" providerId="ADAL" clId="{3B2FBDF7-483B-4C18-BD61-0D331F950747}" dt="2023-12-12T12:10:43.585" v="8920" actId="164"/>
          <ac:spMkLst>
            <pc:docMk/>
            <pc:sldMk cId="2095702775" sldId="374"/>
            <ac:spMk id="18" creationId="{F7B0482E-AAB5-D5DE-7206-FC9319500B9A}"/>
          </ac:spMkLst>
        </pc:spChg>
        <pc:spChg chg="mod topLvl">
          <ac:chgData name="Valentin  OUEDRAOGO" userId="da7eb148-2eed-4def-b7eb-bc55fd61c358" providerId="ADAL" clId="{3B2FBDF7-483B-4C18-BD61-0D331F950747}" dt="2023-12-12T12:10:43.585" v="8920" actId="164"/>
          <ac:spMkLst>
            <pc:docMk/>
            <pc:sldMk cId="2095702775" sldId="374"/>
            <ac:spMk id="19" creationId="{4C0ED20C-C076-C39A-C204-6818C67B6F84}"/>
          </ac:spMkLst>
        </pc:spChg>
        <pc:spChg chg="mod topLvl">
          <ac:chgData name="Valentin  OUEDRAOGO" userId="da7eb148-2eed-4def-b7eb-bc55fd61c358" providerId="ADAL" clId="{3B2FBDF7-483B-4C18-BD61-0D331F950747}" dt="2023-12-12T11:52:50.357" v="8889" actId="1076"/>
          <ac:spMkLst>
            <pc:docMk/>
            <pc:sldMk cId="2095702775" sldId="374"/>
            <ac:spMk id="20" creationId="{D9487B58-3B25-79B8-F484-9988F5BBDEBD}"/>
          </ac:spMkLst>
        </pc:spChg>
        <pc:spChg chg="mod topLvl">
          <ac:chgData name="Valentin  OUEDRAOGO" userId="da7eb148-2eed-4def-b7eb-bc55fd61c358" providerId="ADAL" clId="{3B2FBDF7-483B-4C18-BD61-0D331F950747}" dt="2023-12-12T12:07:59.878" v="8904" actId="14100"/>
          <ac:spMkLst>
            <pc:docMk/>
            <pc:sldMk cId="2095702775" sldId="374"/>
            <ac:spMk id="21" creationId="{4EF84C9E-FC13-9574-5312-241B8C2F828C}"/>
          </ac:spMkLst>
        </pc:spChg>
        <pc:spChg chg="mod topLvl">
          <ac:chgData name="Valentin  OUEDRAOGO" userId="da7eb148-2eed-4def-b7eb-bc55fd61c358" providerId="ADAL" clId="{3B2FBDF7-483B-4C18-BD61-0D331F950747}" dt="2023-12-12T12:10:43.585" v="8920" actId="164"/>
          <ac:spMkLst>
            <pc:docMk/>
            <pc:sldMk cId="2095702775" sldId="374"/>
            <ac:spMk id="22" creationId="{70F976F1-6AB6-E1AC-9196-91DA60728B38}"/>
          </ac:spMkLst>
        </pc:spChg>
        <pc:spChg chg="del mod">
          <ac:chgData name="Valentin  OUEDRAOGO" userId="da7eb148-2eed-4def-b7eb-bc55fd61c358" providerId="ADAL" clId="{3B2FBDF7-483B-4C18-BD61-0D331F950747}" dt="2023-12-12T11:30:10.237" v="8800" actId="478"/>
          <ac:spMkLst>
            <pc:docMk/>
            <pc:sldMk cId="2095702775" sldId="374"/>
            <ac:spMk id="43" creationId="{EE396A88-EFEE-90B4-051B-DA976D990B31}"/>
          </ac:spMkLst>
        </pc:spChg>
        <pc:spChg chg="del mod">
          <ac:chgData name="Valentin  OUEDRAOGO" userId="da7eb148-2eed-4def-b7eb-bc55fd61c358" providerId="ADAL" clId="{3B2FBDF7-483B-4C18-BD61-0D331F950747}" dt="2023-12-12T11:30:09.122" v="8799" actId="478"/>
          <ac:spMkLst>
            <pc:docMk/>
            <pc:sldMk cId="2095702775" sldId="374"/>
            <ac:spMk id="44" creationId="{B395D3F7-4C95-0F7B-92BC-04EB8BA05ED2}"/>
          </ac:spMkLst>
        </pc:spChg>
        <pc:spChg chg="del mod">
          <ac:chgData name="Valentin  OUEDRAOGO" userId="da7eb148-2eed-4def-b7eb-bc55fd61c358" providerId="ADAL" clId="{3B2FBDF7-483B-4C18-BD61-0D331F950747}" dt="2023-12-12T11:30:11.713" v="8801" actId="478"/>
          <ac:spMkLst>
            <pc:docMk/>
            <pc:sldMk cId="2095702775" sldId="374"/>
            <ac:spMk id="45" creationId="{1FA2213D-FD05-0918-A391-13241967A24E}"/>
          </ac:spMkLst>
        </pc:spChg>
        <pc:spChg chg="del mod">
          <ac:chgData name="Valentin  OUEDRAOGO" userId="da7eb148-2eed-4def-b7eb-bc55fd61c358" providerId="ADAL" clId="{3B2FBDF7-483B-4C18-BD61-0D331F950747}" dt="2023-12-12T11:30:14.668" v="8803" actId="478"/>
          <ac:spMkLst>
            <pc:docMk/>
            <pc:sldMk cId="2095702775" sldId="374"/>
            <ac:spMk id="46" creationId="{DB31D89B-DD2F-0F87-C0AE-21AC7B789B36}"/>
          </ac:spMkLst>
        </pc:spChg>
        <pc:spChg chg="del mod">
          <ac:chgData name="Valentin  OUEDRAOGO" userId="da7eb148-2eed-4def-b7eb-bc55fd61c358" providerId="ADAL" clId="{3B2FBDF7-483B-4C18-BD61-0D331F950747}" dt="2023-12-12T11:30:12.766" v="8802" actId="478"/>
          <ac:spMkLst>
            <pc:docMk/>
            <pc:sldMk cId="2095702775" sldId="374"/>
            <ac:spMk id="47" creationId="{5E033AFA-C1C0-649B-F697-2E1CCE9C5020}"/>
          </ac:spMkLst>
        </pc:spChg>
        <pc:spChg chg="del mod">
          <ac:chgData name="Valentin  OUEDRAOGO" userId="da7eb148-2eed-4def-b7eb-bc55fd61c358" providerId="ADAL" clId="{3B2FBDF7-483B-4C18-BD61-0D331F950747}" dt="2023-12-12T11:30:07.329" v="8798" actId="478"/>
          <ac:spMkLst>
            <pc:docMk/>
            <pc:sldMk cId="2095702775" sldId="374"/>
            <ac:spMk id="48" creationId="{BD14715D-4C9C-F6C5-F926-5C81B7015BB7}"/>
          </ac:spMkLst>
        </pc:spChg>
        <pc:spChg chg="del mod">
          <ac:chgData name="Valentin  OUEDRAOGO" userId="da7eb148-2eed-4def-b7eb-bc55fd61c358" providerId="ADAL" clId="{3B2FBDF7-483B-4C18-BD61-0D331F950747}" dt="2023-12-12T11:30:15.658" v="8804" actId="478"/>
          <ac:spMkLst>
            <pc:docMk/>
            <pc:sldMk cId="2095702775" sldId="374"/>
            <ac:spMk id="49" creationId="{1AFEF14D-89D1-8A48-BCEB-CA746D1E8CCB}"/>
          </ac:spMkLst>
        </pc:spChg>
        <pc:spChg chg="del mod">
          <ac:chgData name="Valentin  OUEDRAOGO" userId="da7eb148-2eed-4def-b7eb-bc55fd61c358" providerId="ADAL" clId="{3B2FBDF7-483B-4C18-BD61-0D331F950747}" dt="2023-12-12T11:30:17.673" v="8805" actId="478"/>
          <ac:spMkLst>
            <pc:docMk/>
            <pc:sldMk cId="2095702775" sldId="374"/>
            <ac:spMk id="50" creationId="{900D1702-233F-3770-725B-C914949DDDB5}"/>
          </ac:spMkLst>
        </pc:spChg>
        <pc:spChg chg="mod">
          <ac:chgData name="Valentin  OUEDRAOGO" userId="da7eb148-2eed-4def-b7eb-bc55fd61c358" providerId="ADAL" clId="{3B2FBDF7-483B-4C18-BD61-0D331F950747}" dt="2023-12-12T11:46:00.500" v="8865" actId="165"/>
          <ac:spMkLst>
            <pc:docMk/>
            <pc:sldMk cId="2095702775" sldId="374"/>
            <ac:spMk id="64" creationId="{DCA70A4B-BF9F-747A-11BE-276929FD87C8}"/>
          </ac:spMkLst>
        </pc:spChg>
        <pc:spChg chg="mod">
          <ac:chgData name="Valentin  OUEDRAOGO" userId="da7eb148-2eed-4def-b7eb-bc55fd61c358" providerId="ADAL" clId="{3B2FBDF7-483B-4C18-BD61-0D331F950747}" dt="2023-12-12T11:46:00.500" v="8865" actId="165"/>
          <ac:spMkLst>
            <pc:docMk/>
            <pc:sldMk cId="2095702775" sldId="374"/>
            <ac:spMk id="65" creationId="{A62D8EEA-9F80-51ED-5886-71B2AA8D0B19}"/>
          </ac:spMkLst>
        </pc:spChg>
        <pc:spChg chg="mod">
          <ac:chgData name="Valentin  OUEDRAOGO" userId="da7eb148-2eed-4def-b7eb-bc55fd61c358" providerId="ADAL" clId="{3B2FBDF7-483B-4C18-BD61-0D331F950747}" dt="2023-12-12T11:46:00.500" v="8865" actId="165"/>
          <ac:spMkLst>
            <pc:docMk/>
            <pc:sldMk cId="2095702775" sldId="374"/>
            <ac:spMk id="66" creationId="{508FB5C4-9B1A-EBFE-20D4-5A2FBC188DD4}"/>
          </ac:spMkLst>
        </pc:spChg>
        <pc:grpChg chg="add del mod">
          <ac:chgData name="Valentin  OUEDRAOGO" userId="da7eb148-2eed-4def-b7eb-bc55fd61c358" providerId="ADAL" clId="{3B2FBDF7-483B-4C18-BD61-0D331F950747}" dt="2023-12-12T11:30:28.621" v="8806" actId="165"/>
          <ac:grpSpMkLst>
            <pc:docMk/>
            <pc:sldMk cId="2095702775" sldId="374"/>
            <ac:grpSpMk id="3" creationId="{8A723EEC-4093-D673-1985-0DE167317761}"/>
          </ac:grpSpMkLst>
        </pc:grpChg>
        <pc:grpChg chg="mod topLvl">
          <ac:chgData name="Valentin  OUEDRAOGO" userId="da7eb148-2eed-4def-b7eb-bc55fd61c358" providerId="ADAL" clId="{3B2FBDF7-483B-4C18-BD61-0D331F950747}" dt="2023-12-12T12:10:43.585" v="8920" actId="164"/>
          <ac:grpSpMkLst>
            <pc:docMk/>
            <pc:sldMk cId="2095702775" sldId="374"/>
            <ac:grpSpMk id="11" creationId="{750E6AC7-C4F2-F02A-289F-8EC29B5D2919}"/>
          </ac:grpSpMkLst>
        </pc:grpChg>
        <pc:grpChg chg="mod topLvl">
          <ac:chgData name="Valentin  OUEDRAOGO" userId="da7eb148-2eed-4def-b7eb-bc55fd61c358" providerId="ADAL" clId="{3B2FBDF7-483B-4C18-BD61-0D331F950747}" dt="2023-12-12T12:10:43.585" v="8920" actId="164"/>
          <ac:grpSpMkLst>
            <pc:docMk/>
            <pc:sldMk cId="2095702775" sldId="374"/>
            <ac:grpSpMk id="24" creationId="{FC69FBAB-05EE-BB26-1F06-B9A90758F386}"/>
          </ac:grpSpMkLst>
        </pc:grpChg>
        <pc:grpChg chg="mod topLvl">
          <ac:chgData name="Valentin  OUEDRAOGO" userId="da7eb148-2eed-4def-b7eb-bc55fd61c358" providerId="ADAL" clId="{3B2FBDF7-483B-4C18-BD61-0D331F950747}" dt="2023-12-12T12:10:43.585" v="8920" actId="164"/>
          <ac:grpSpMkLst>
            <pc:docMk/>
            <pc:sldMk cId="2095702775" sldId="374"/>
            <ac:grpSpMk id="25" creationId="{6BE282C4-4C73-DB62-136B-5BBE0A922FEE}"/>
          </ac:grpSpMkLst>
        </pc:grpChg>
        <pc:grpChg chg="mod topLvl">
          <ac:chgData name="Valentin  OUEDRAOGO" userId="da7eb148-2eed-4def-b7eb-bc55fd61c358" providerId="ADAL" clId="{3B2FBDF7-483B-4C18-BD61-0D331F950747}" dt="2023-12-12T12:10:43.585" v="8920" actId="164"/>
          <ac:grpSpMkLst>
            <pc:docMk/>
            <pc:sldMk cId="2095702775" sldId="374"/>
            <ac:grpSpMk id="36" creationId="{C6B59F45-E1D0-268E-40E6-CE9EEEF011CE}"/>
          </ac:grpSpMkLst>
        </pc:grpChg>
        <pc:grpChg chg="mod topLvl">
          <ac:chgData name="Valentin  OUEDRAOGO" userId="da7eb148-2eed-4def-b7eb-bc55fd61c358" providerId="ADAL" clId="{3B2FBDF7-483B-4C18-BD61-0D331F950747}" dt="2023-12-12T12:10:43.585" v="8920" actId="164"/>
          <ac:grpSpMkLst>
            <pc:docMk/>
            <pc:sldMk cId="2095702775" sldId="374"/>
            <ac:grpSpMk id="37" creationId="{38E39686-17F9-782A-A449-29D7C4AE1C63}"/>
          </ac:grpSpMkLst>
        </pc:grpChg>
        <pc:grpChg chg="del mod topLvl">
          <ac:chgData name="Valentin  OUEDRAOGO" userId="da7eb148-2eed-4def-b7eb-bc55fd61c358" providerId="ADAL" clId="{3B2FBDF7-483B-4C18-BD61-0D331F950747}" dt="2023-12-12T11:51:05.237" v="8886" actId="478"/>
          <ac:grpSpMkLst>
            <pc:docMk/>
            <pc:sldMk cId="2095702775" sldId="374"/>
            <ac:grpSpMk id="39" creationId="{DC0B1149-09A0-92D9-082B-099E1CBB2E74}"/>
          </ac:grpSpMkLst>
        </pc:grpChg>
        <pc:grpChg chg="del mod">
          <ac:chgData name="Valentin  OUEDRAOGO" userId="da7eb148-2eed-4def-b7eb-bc55fd61c358" providerId="ADAL" clId="{3B2FBDF7-483B-4C18-BD61-0D331F950747}" dt="2023-12-12T11:30:15.658" v="8804" actId="478"/>
          <ac:grpSpMkLst>
            <pc:docMk/>
            <pc:sldMk cId="2095702775" sldId="374"/>
            <ac:grpSpMk id="42" creationId="{E305A3FC-5FF4-8E84-1F77-26ACDB4A95B4}"/>
          </ac:grpSpMkLst>
        </pc:grpChg>
        <pc:grpChg chg="del mod">
          <ac:chgData name="Valentin  OUEDRAOGO" userId="da7eb148-2eed-4def-b7eb-bc55fd61c358" providerId="ADAL" clId="{3B2FBDF7-483B-4C18-BD61-0D331F950747}" dt="2023-12-12T11:50:55.054" v="8885" actId="478"/>
          <ac:grpSpMkLst>
            <pc:docMk/>
            <pc:sldMk cId="2095702775" sldId="374"/>
            <ac:grpSpMk id="51" creationId="{904D9171-EB42-AE05-E7B1-9928B8690101}"/>
          </ac:grpSpMkLst>
        </pc:grpChg>
        <pc:grpChg chg="add del mod">
          <ac:chgData name="Valentin  OUEDRAOGO" userId="da7eb148-2eed-4def-b7eb-bc55fd61c358" providerId="ADAL" clId="{3B2FBDF7-483B-4C18-BD61-0D331F950747}" dt="2023-12-12T11:46:00.500" v="8865" actId="165"/>
          <ac:grpSpMkLst>
            <pc:docMk/>
            <pc:sldMk cId="2095702775" sldId="374"/>
            <ac:grpSpMk id="67" creationId="{94D7EE44-7FEA-6D7B-E83A-2F759BF251B6}"/>
          </ac:grpSpMkLst>
        </pc:grpChg>
        <pc:grpChg chg="add mod">
          <ac:chgData name="Valentin  OUEDRAOGO" userId="da7eb148-2eed-4def-b7eb-bc55fd61c358" providerId="ADAL" clId="{3B2FBDF7-483B-4C18-BD61-0D331F950747}" dt="2023-12-12T12:10:43.585" v="8920" actId="164"/>
          <ac:grpSpMkLst>
            <pc:docMk/>
            <pc:sldMk cId="2095702775" sldId="374"/>
            <ac:grpSpMk id="71" creationId="{7CDEA272-9FDA-0A7B-E320-D3718CE2EF70}"/>
          </ac:grpSpMkLst>
        </pc:grpChg>
        <pc:picChg chg="mod topLvl">
          <ac:chgData name="Valentin  OUEDRAOGO" userId="da7eb148-2eed-4def-b7eb-bc55fd61c358" providerId="ADAL" clId="{3B2FBDF7-483B-4C18-BD61-0D331F950747}" dt="2023-12-12T12:10:43.585" v="8920" actId="164"/>
          <ac:picMkLst>
            <pc:docMk/>
            <pc:sldMk cId="2095702775" sldId="374"/>
            <ac:picMk id="40" creationId="{3CFD6F50-9250-2F85-9BA8-C5AF164609E3}"/>
          </ac:picMkLst>
        </pc:picChg>
        <pc:picChg chg="mod topLvl">
          <ac:chgData name="Valentin  OUEDRAOGO" userId="da7eb148-2eed-4def-b7eb-bc55fd61c358" providerId="ADAL" clId="{3B2FBDF7-483B-4C18-BD61-0D331F950747}" dt="2023-12-12T12:10:43.585" v="8920" actId="164"/>
          <ac:picMkLst>
            <pc:docMk/>
            <pc:sldMk cId="2095702775" sldId="374"/>
            <ac:picMk id="41" creationId="{79FCB95E-2BB6-F5F2-8B51-624F2D77FFF2}"/>
          </ac:picMkLst>
        </pc:picChg>
        <pc:cxnChg chg="mod topLvl">
          <ac:chgData name="Valentin  OUEDRAOGO" userId="da7eb148-2eed-4def-b7eb-bc55fd61c358" providerId="ADAL" clId="{3B2FBDF7-483B-4C18-BD61-0D331F950747}" dt="2023-12-12T12:10:43.585" v="8920" actId="164"/>
          <ac:cxnSpMkLst>
            <pc:docMk/>
            <pc:sldMk cId="2095702775" sldId="374"/>
            <ac:cxnSpMk id="23" creationId="{9E121BA5-2EF1-347D-45D4-E7884EF520F9}"/>
          </ac:cxnSpMkLst>
        </pc:cxnChg>
        <pc:cxnChg chg="mod topLvl">
          <ac:chgData name="Valentin  OUEDRAOGO" userId="da7eb148-2eed-4def-b7eb-bc55fd61c358" providerId="ADAL" clId="{3B2FBDF7-483B-4C18-BD61-0D331F950747}" dt="2023-12-12T12:10:43.585" v="8920" actId="164"/>
          <ac:cxnSpMkLst>
            <pc:docMk/>
            <pc:sldMk cId="2095702775" sldId="374"/>
            <ac:cxnSpMk id="26" creationId="{67722CFB-10BA-271C-7902-4FBCCAFCFED8}"/>
          </ac:cxnSpMkLst>
        </pc:cxnChg>
        <pc:cxnChg chg="mod topLvl">
          <ac:chgData name="Valentin  OUEDRAOGO" userId="da7eb148-2eed-4def-b7eb-bc55fd61c358" providerId="ADAL" clId="{3B2FBDF7-483B-4C18-BD61-0D331F950747}" dt="2023-12-12T12:10:43.585" v="8920" actId="164"/>
          <ac:cxnSpMkLst>
            <pc:docMk/>
            <pc:sldMk cId="2095702775" sldId="374"/>
            <ac:cxnSpMk id="27" creationId="{499DD19E-DCB3-94F9-45D8-C302C4800904}"/>
          </ac:cxnSpMkLst>
        </pc:cxnChg>
        <pc:cxnChg chg="mod topLvl">
          <ac:chgData name="Valentin  OUEDRAOGO" userId="da7eb148-2eed-4def-b7eb-bc55fd61c358" providerId="ADAL" clId="{3B2FBDF7-483B-4C18-BD61-0D331F950747}" dt="2023-12-12T12:10:43.585" v="8920" actId="164"/>
          <ac:cxnSpMkLst>
            <pc:docMk/>
            <pc:sldMk cId="2095702775" sldId="374"/>
            <ac:cxnSpMk id="28" creationId="{3180A6D1-3938-1D4A-89F5-19A2B1DD3A7F}"/>
          </ac:cxnSpMkLst>
        </pc:cxnChg>
        <pc:cxnChg chg="mod topLvl">
          <ac:chgData name="Valentin  OUEDRAOGO" userId="da7eb148-2eed-4def-b7eb-bc55fd61c358" providerId="ADAL" clId="{3B2FBDF7-483B-4C18-BD61-0D331F950747}" dt="2023-12-12T12:10:43.585" v="8920" actId="164"/>
          <ac:cxnSpMkLst>
            <pc:docMk/>
            <pc:sldMk cId="2095702775" sldId="374"/>
            <ac:cxnSpMk id="29" creationId="{E1F97A76-2846-687A-80A0-8539B343EA12}"/>
          </ac:cxnSpMkLst>
        </pc:cxnChg>
        <pc:cxnChg chg="mod topLvl">
          <ac:chgData name="Valentin  OUEDRAOGO" userId="da7eb148-2eed-4def-b7eb-bc55fd61c358" providerId="ADAL" clId="{3B2FBDF7-483B-4C18-BD61-0D331F950747}" dt="2023-12-12T12:10:43.585" v="8920" actId="164"/>
          <ac:cxnSpMkLst>
            <pc:docMk/>
            <pc:sldMk cId="2095702775" sldId="374"/>
            <ac:cxnSpMk id="30" creationId="{334D0367-8356-8F68-144C-E27DD23688FC}"/>
          </ac:cxnSpMkLst>
        </pc:cxnChg>
        <pc:cxnChg chg="del mod topLvl">
          <ac:chgData name="Valentin  OUEDRAOGO" userId="da7eb148-2eed-4def-b7eb-bc55fd61c358" providerId="ADAL" clId="{3B2FBDF7-483B-4C18-BD61-0D331F950747}" dt="2023-12-12T11:47:24.857" v="8867" actId="478"/>
          <ac:cxnSpMkLst>
            <pc:docMk/>
            <pc:sldMk cId="2095702775" sldId="374"/>
            <ac:cxnSpMk id="31" creationId="{D29120C4-9CAB-2424-08AC-DB1CC2DA0CA8}"/>
          </ac:cxnSpMkLst>
        </pc:cxnChg>
        <pc:cxnChg chg="mod topLvl">
          <ac:chgData name="Valentin  OUEDRAOGO" userId="da7eb148-2eed-4def-b7eb-bc55fd61c358" providerId="ADAL" clId="{3B2FBDF7-483B-4C18-BD61-0D331F950747}" dt="2023-12-12T12:10:43.585" v="8920" actId="164"/>
          <ac:cxnSpMkLst>
            <pc:docMk/>
            <pc:sldMk cId="2095702775" sldId="374"/>
            <ac:cxnSpMk id="32" creationId="{77CEEE1C-F774-1C92-9DBC-9F3F864EBA36}"/>
          </ac:cxnSpMkLst>
        </pc:cxnChg>
        <pc:cxnChg chg="mod topLvl">
          <ac:chgData name="Valentin  OUEDRAOGO" userId="da7eb148-2eed-4def-b7eb-bc55fd61c358" providerId="ADAL" clId="{3B2FBDF7-483B-4C18-BD61-0D331F950747}" dt="2023-12-12T11:52:50.357" v="8889" actId="1076"/>
          <ac:cxnSpMkLst>
            <pc:docMk/>
            <pc:sldMk cId="2095702775" sldId="374"/>
            <ac:cxnSpMk id="33" creationId="{7237A36B-6BA4-5FC4-1191-624B3587C278}"/>
          </ac:cxnSpMkLst>
        </pc:cxnChg>
        <pc:cxnChg chg="mod topLvl">
          <ac:chgData name="Valentin  OUEDRAOGO" userId="da7eb148-2eed-4def-b7eb-bc55fd61c358" providerId="ADAL" clId="{3B2FBDF7-483B-4C18-BD61-0D331F950747}" dt="2023-12-12T12:10:43.585" v="8920" actId="164"/>
          <ac:cxnSpMkLst>
            <pc:docMk/>
            <pc:sldMk cId="2095702775" sldId="374"/>
            <ac:cxnSpMk id="34" creationId="{724D2D88-2D03-9758-0DB1-6DE05A79FFC3}"/>
          </ac:cxnSpMkLst>
        </pc:cxnChg>
        <pc:cxnChg chg="mod topLvl">
          <ac:chgData name="Valentin  OUEDRAOGO" userId="da7eb148-2eed-4def-b7eb-bc55fd61c358" providerId="ADAL" clId="{3B2FBDF7-483B-4C18-BD61-0D331F950747}" dt="2023-12-12T12:10:43.585" v="8920" actId="164"/>
          <ac:cxnSpMkLst>
            <pc:docMk/>
            <pc:sldMk cId="2095702775" sldId="374"/>
            <ac:cxnSpMk id="35" creationId="{53CC0B9D-35AD-2BF6-D35B-CD1AF6707B14}"/>
          </ac:cxnSpMkLst>
        </pc:cxnChg>
        <pc:cxnChg chg="mod topLvl">
          <ac:chgData name="Valentin  OUEDRAOGO" userId="da7eb148-2eed-4def-b7eb-bc55fd61c358" providerId="ADAL" clId="{3B2FBDF7-483B-4C18-BD61-0D331F950747}" dt="2023-12-12T12:10:43.585" v="8920" actId="164"/>
          <ac:cxnSpMkLst>
            <pc:docMk/>
            <pc:sldMk cId="2095702775" sldId="374"/>
            <ac:cxnSpMk id="38" creationId="{C3323E00-E6D4-50CA-E4B7-A2B94A5C5A23}"/>
          </ac:cxnSpMkLst>
        </pc:cxnChg>
        <pc:cxnChg chg="mod">
          <ac:chgData name="Valentin  OUEDRAOGO" userId="da7eb148-2eed-4def-b7eb-bc55fd61c358" providerId="ADAL" clId="{3B2FBDF7-483B-4C18-BD61-0D331F950747}" dt="2023-12-12T11:50:55.054" v="8885" actId="478"/>
          <ac:cxnSpMkLst>
            <pc:docMk/>
            <pc:sldMk cId="2095702775" sldId="374"/>
            <ac:cxnSpMk id="52" creationId="{8C170ACE-2FD6-7BB6-7791-6BD372F6FA05}"/>
          </ac:cxnSpMkLst>
        </pc:cxnChg>
        <pc:cxnChg chg="del mod">
          <ac:chgData name="Valentin  OUEDRAOGO" userId="da7eb148-2eed-4def-b7eb-bc55fd61c358" providerId="ADAL" clId="{3B2FBDF7-483B-4C18-BD61-0D331F950747}" dt="2023-12-12T11:50:55.054" v="8885" actId="478"/>
          <ac:cxnSpMkLst>
            <pc:docMk/>
            <pc:sldMk cId="2095702775" sldId="374"/>
            <ac:cxnSpMk id="53" creationId="{8C2C3C77-56FC-E2F4-AC9C-AA53E8ECE9A3}"/>
          </ac:cxnSpMkLst>
        </pc:cxnChg>
        <pc:cxnChg chg="mod">
          <ac:chgData name="Valentin  OUEDRAOGO" userId="da7eb148-2eed-4def-b7eb-bc55fd61c358" providerId="ADAL" clId="{3B2FBDF7-483B-4C18-BD61-0D331F950747}" dt="2023-12-12T11:50:55.054" v="8885" actId="478"/>
          <ac:cxnSpMkLst>
            <pc:docMk/>
            <pc:sldMk cId="2095702775" sldId="374"/>
            <ac:cxnSpMk id="54" creationId="{4A98B154-F237-7A2D-02C4-30A74AE6CA3F}"/>
          </ac:cxnSpMkLst>
        </pc:cxnChg>
        <pc:cxnChg chg="mod">
          <ac:chgData name="Valentin  OUEDRAOGO" userId="da7eb148-2eed-4def-b7eb-bc55fd61c358" providerId="ADAL" clId="{3B2FBDF7-483B-4C18-BD61-0D331F950747}" dt="2023-12-12T12:09:21.920" v="8908" actId="14100"/>
          <ac:cxnSpMkLst>
            <pc:docMk/>
            <pc:sldMk cId="2095702775" sldId="374"/>
            <ac:cxnSpMk id="55" creationId="{8D3F6CC3-38FC-EFFE-1F3F-3836326C2475}"/>
          </ac:cxnSpMkLst>
        </pc:cxnChg>
        <pc:cxnChg chg="mod">
          <ac:chgData name="Valentin  OUEDRAOGO" userId="da7eb148-2eed-4def-b7eb-bc55fd61c358" providerId="ADAL" clId="{3B2FBDF7-483B-4C18-BD61-0D331F950747}" dt="2023-12-12T12:09:21.920" v="8908" actId="14100"/>
          <ac:cxnSpMkLst>
            <pc:docMk/>
            <pc:sldMk cId="2095702775" sldId="374"/>
            <ac:cxnSpMk id="56" creationId="{18E7F888-909B-D0EE-95AA-E47F06919659}"/>
          </ac:cxnSpMkLst>
        </pc:cxnChg>
        <pc:cxnChg chg="mod">
          <ac:chgData name="Valentin  OUEDRAOGO" userId="da7eb148-2eed-4def-b7eb-bc55fd61c358" providerId="ADAL" clId="{3B2FBDF7-483B-4C18-BD61-0D331F950747}" dt="2023-12-12T12:09:21.920" v="8908" actId="14100"/>
          <ac:cxnSpMkLst>
            <pc:docMk/>
            <pc:sldMk cId="2095702775" sldId="374"/>
            <ac:cxnSpMk id="57" creationId="{1525CB12-7162-5510-A4BD-91FB626E8D8B}"/>
          </ac:cxnSpMkLst>
        </pc:cxnChg>
        <pc:cxnChg chg="mod">
          <ac:chgData name="Valentin  OUEDRAOGO" userId="da7eb148-2eed-4def-b7eb-bc55fd61c358" providerId="ADAL" clId="{3B2FBDF7-483B-4C18-BD61-0D331F950747}" dt="2023-12-12T11:46:00.500" v="8865" actId="165"/>
          <ac:cxnSpMkLst>
            <pc:docMk/>
            <pc:sldMk cId="2095702775" sldId="374"/>
            <ac:cxnSpMk id="58" creationId="{0F25F046-64B8-F4D0-CA4C-D02FDFE52C20}"/>
          </ac:cxnSpMkLst>
        </pc:cxnChg>
        <pc:cxnChg chg="mod">
          <ac:chgData name="Valentin  OUEDRAOGO" userId="da7eb148-2eed-4def-b7eb-bc55fd61c358" providerId="ADAL" clId="{3B2FBDF7-483B-4C18-BD61-0D331F950747}" dt="2023-12-12T11:46:00.500" v="8865" actId="165"/>
          <ac:cxnSpMkLst>
            <pc:docMk/>
            <pc:sldMk cId="2095702775" sldId="374"/>
            <ac:cxnSpMk id="59" creationId="{CAC88862-1068-3158-57A0-39EA765D4238}"/>
          </ac:cxnSpMkLst>
        </pc:cxnChg>
        <pc:cxnChg chg="mod">
          <ac:chgData name="Valentin  OUEDRAOGO" userId="da7eb148-2eed-4def-b7eb-bc55fd61c358" providerId="ADAL" clId="{3B2FBDF7-483B-4C18-BD61-0D331F950747}" dt="2023-12-12T11:46:00.500" v="8865" actId="165"/>
          <ac:cxnSpMkLst>
            <pc:docMk/>
            <pc:sldMk cId="2095702775" sldId="374"/>
            <ac:cxnSpMk id="60" creationId="{612545D9-B970-84C5-6078-A0D58FDDD85C}"/>
          </ac:cxnSpMkLst>
        </pc:cxnChg>
        <pc:cxnChg chg="mod">
          <ac:chgData name="Valentin  OUEDRAOGO" userId="da7eb148-2eed-4def-b7eb-bc55fd61c358" providerId="ADAL" clId="{3B2FBDF7-483B-4C18-BD61-0D331F950747}" dt="2023-12-12T11:46:00.500" v="8865" actId="165"/>
          <ac:cxnSpMkLst>
            <pc:docMk/>
            <pc:sldMk cId="2095702775" sldId="374"/>
            <ac:cxnSpMk id="61" creationId="{548A05AB-42A3-92D0-7ACD-89901AF11483}"/>
          </ac:cxnSpMkLst>
        </pc:cxnChg>
        <pc:cxnChg chg="mod">
          <ac:chgData name="Valentin  OUEDRAOGO" userId="da7eb148-2eed-4def-b7eb-bc55fd61c358" providerId="ADAL" clId="{3B2FBDF7-483B-4C18-BD61-0D331F950747}" dt="2023-12-12T11:46:00.500" v="8865" actId="165"/>
          <ac:cxnSpMkLst>
            <pc:docMk/>
            <pc:sldMk cId="2095702775" sldId="374"/>
            <ac:cxnSpMk id="62" creationId="{84456CAF-43F9-BB3D-5811-4F3B88207EB8}"/>
          </ac:cxnSpMkLst>
        </pc:cxnChg>
        <pc:cxnChg chg="mod">
          <ac:chgData name="Valentin  OUEDRAOGO" userId="da7eb148-2eed-4def-b7eb-bc55fd61c358" providerId="ADAL" clId="{3B2FBDF7-483B-4C18-BD61-0D331F950747}" dt="2023-12-12T11:46:00.500" v="8865" actId="165"/>
          <ac:cxnSpMkLst>
            <pc:docMk/>
            <pc:sldMk cId="2095702775" sldId="374"/>
            <ac:cxnSpMk id="63" creationId="{661DD47C-76F4-18AB-C35A-B51EC03C5EE8}"/>
          </ac:cxnSpMkLst>
        </pc:cxnChg>
      </pc:sldChg>
      <pc:sldMasterChg chg="modSp modSldLayout">
        <pc:chgData name="Valentin  OUEDRAOGO" userId="da7eb148-2eed-4def-b7eb-bc55fd61c358" providerId="ADAL" clId="{3B2FBDF7-483B-4C18-BD61-0D331F950747}" dt="2023-10-30T16:38:11.261" v="591"/>
        <pc:sldMasterMkLst>
          <pc:docMk/>
          <pc:sldMasterMk cId="1962967984" sldId="2147483684"/>
        </pc:sldMasterMkLst>
        <pc:spChg chg="mod">
          <ac:chgData name="Valentin  OUEDRAOGO" userId="da7eb148-2eed-4def-b7eb-bc55fd61c358" providerId="ADAL" clId="{3B2FBDF7-483B-4C18-BD61-0D331F950747}" dt="2023-10-30T16:38:11.261" v="591"/>
          <ac:spMkLst>
            <pc:docMk/>
            <pc:sldMasterMk cId="1962967984" sldId="2147483684"/>
            <ac:spMk id="2" creationId="{BF47B6FD-D55B-461E-A862-92BB2A824384}"/>
          </ac:spMkLst>
        </pc:spChg>
        <pc:spChg chg="mod">
          <ac:chgData name="Valentin  OUEDRAOGO" userId="da7eb148-2eed-4def-b7eb-bc55fd61c358" providerId="ADAL" clId="{3B2FBDF7-483B-4C18-BD61-0D331F950747}" dt="2023-10-30T16:38:11.261" v="591"/>
          <ac:spMkLst>
            <pc:docMk/>
            <pc:sldMasterMk cId="1962967984" sldId="2147483684"/>
            <ac:spMk id="3" creationId="{6CA61026-AD3E-49E9-867C-A7766A1777D0}"/>
          </ac:spMkLst>
        </pc:spChg>
        <pc:spChg chg="mod">
          <ac:chgData name="Valentin  OUEDRAOGO" userId="da7eb148-2eed-4def-b7eb-bc55fd61c358" providerId="ADAL" clId="{3B2FBDF7-483B-4C18-BD61-0D331F950747}" dt="2023-10-30T16:38:11.261" v="591"/>
          <ac:spMkLst>
            <pc:docMk/>
            <pc:sldMasterMk cId="1962967984" sldId="2147483684"/>
            <ac:spMk id="4" creationId="{050663E5-8952-49E4-9D8E-2BA4C444BD7C}"/>
          </ac:spMkLst>
        </pc:spChg>
        <pc:spChg chg="mod">
          <ac:chgData name="Valentin  OUEDRAOGO" userId="da7eb148-2eed-4def-b7eb-bc55fd61c358" providerId="ADAL" clId="{3B2FBDF7-483B-4C18-BD61-0D331F950747}" dt="2023-10-30T16:38:11.261" v="591"/>
          <ac:spMkLst>
            <pc:docMk/>
            <pc:sldMasterMk cId="1962967984" sldId="2147483684"/>
            <ac:spMk id="5" creationId="{4029B5D5-75E1-4842-8A6B-D52A7A43CEA4}"/>
          </ac:spMkLst>
        </pc:spChg>
        <pc:spChg chg="mod">
          <ac:chgData name="Valentin  OUEDRAOGO" userId="da7eb148-2eed-4def-b7eb-bc55fd61c358" providerId="ADAL" clId="{3B2FBDF7-483B-4C18-BD61-0D331F950747}" dt="2023-10-30T16:38:11.261" v="591"/>
          <ac:spMkLst>
            <pc:docMk/>
            <pc:sldMasterMk cId="1962967984" sldId="2147483684"/>
            <ac:spMk id="6" creationId="{E807BC49-BA78-4B74-8137-3918590DCDFD}"/>
          </ac:spMkLst>
        </pc:spChg>
        <pc:spChg chg="mod">
          <ac:chgData name="Valentin  OUEDRAOGO" userId="da7eb148-2eed-4def-b7eb-bc55fd61c358" providerId="ADAL" clId="{3B2FBDF7-483B-4C18-BD61-0D331F950747}" dt="2023-10-30T16:38:11.261" v="591"/>
          <ac:spMkLst>
            <pc:docMk/>
            <pc:sldMasterMk cId="1962967984" sldId="2147483684"/>
            <ac:spMk id="7" creationId="{026F8297-DBFC-05D3-9477-70AAA7BE12A7}"/>
          </ac:spMkLst>
        </pc:spChg>
        <pc:sldLayoutChg chg="modSp">
          <pc:chgData name="Valentin  OUEDRAOGO" userId="da7eb148-2eed-4def-b7eb-bc55fd61c358" providerId="ADAL" clId="{3B2FBDF7-483B-4C18-BD61-0D331F950747}" dt="2023-10-30T16:38:11.261" v="591"/>
          <pc:sldLayoutMkLst>
            <pc:docMk/>
            <pc:sldMasterMk cId="1962967984" sldId="2147483684"/>
            <pc:sldLayoutMk cId="3899427174" sldId="2147483685"/>
          </pc:sldLayoutMkLst>
          <pc:spChg chg="mod">
            <ac:chgData name="Valentin  OUEDRAOGO" userId="da7eb148-2eed-4def-b7eb-bc55fd61c358" providerId="ADAL" clId="{3B2FBDF7-483B-4C18-BD61-0D331F950747}" dt="2023-10-30T16:38:11.261" v="591"/>
            <ac:spMkLst>
              <pc:docMk/>
              <pc:sldMasterMk cId="1962967984" sldId="2147483684"/>
              <pc:sldLayoutMk cId="3899427174" sldId="2147483685"/>
              <ac:spMk id="2" creationId="{7047C7A3-AE36-4513-BC02-5470A6FF09A8}"/>
            </ac:spMkLst>
          </pc:spChg>
          <pc:spChg chg="mod">
            <ac:chgData name="Valentin  OUEDRAOGO" userId="da7eb148-2eed-4def-b7eb-bc55fd61c358" providerId="ADAL" clId="{3B2FBDF7-483B-4C18-BD61-0D331F950747}" dt="2023-10-30T16:38:11.261" v="591"/>
            <ac:spMkLst>
              <pc:docMk/>
              <pc:sldMasterMk cId="1962967984" sldId="2147483684"/>
              <pc:sldLayoutMk cId="3899427174" sldId="2147483685"/>
              <ac:spMk id="3" creationId="{FDB5B271-B8BA-404D-BADC-4BF91B141D9D}"/>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2826838297" sldId="2147483687"/>
          </pc:sldLayoutMkLst>
          <pc:spChg chg="mod">
            <ac:chgData name="Valentin  OUEDRAOGO" userId="da7eb148-2eed-4def-b7eb-bc55fd61c358" providerId="ADAL" clId="{3B2FBDF7-483B-4C18-BD61-0D331F950747}" dt="2023-10-30T16:38:11.261" v="591"/>
            <ac:spMkLst>
              <pc:docMk/>
              <pc:sldMasterMk cId="1962967984" sldId="2147483684"/>
              <pc:sldLayoutMk cId="2826838297" sldId="2147483687"/>
              <ac:spMk id="2" creationId="{71AEA4C8-8355-4C96-A02A-D0637E1E0BE9}"/>
            </ac:spMkLst>
          </pc:spChg>
          <pc:spChg chg="mod">
            <ac:chgData name="Valentin  OUEDRAOGO" userId="da7eb148-2eed-4def-b7eb-bc55fd61c358" providerId="ADAL" clId="{3B2FBDF7-483B-4C18-BD61-0D331F950747}" dt="2023-10-30T16:38:11.261" v="591"/>
            <ac:spMkLst>
              <pc:docMk/>
              <pc:sldMasterMk cId="1962967984" sldId="2147483684"/>
              <pc:sldLayoutMk cId="2826838297" sldId="2147483687"/>
              <ac:spMk id="3" creationId="{4AAF300A-1C9C-4B11-AEF8-7C9EEB5BEA2E}"/>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3197701056" sldId="2147483688"/>
          </pc:sldLayoutMkLst>
          <pc:spChg chg="mod">
            <ac:chgData name="Valentin  OUEDRAOGO" userId="da7eb148-2eed-4def-b7eb-bc55fd61c358" providerId="ADAL" clId="{3B2FBDF7-483B-4C18-BD61-0D331F950747}" dt="2023-10-30T16:38:11.261" v="591"/>
            <ac:spMkLst>
              <pc:docMk/>
              <pc:sldMasterMk cId="1962967984" sldId="2147483684"/>
              <pc:sldLayoutMk cId="3197701056" sldId="2147483688"/>
              <ac:spMk id="3" creationId="{1E38AE09-97DF-4206-A091-041B9C3D8C55}"/>
            </ac:spMkLst>
          </pc:spChg>
          <pc:spChg chg="mod">
            <ac:chgData name="Valentin  OUEDRAOGO" userId="da7eb148-2eed-4def-b7eb-bc55fd61c358" providerId="ADAL" clId="{3B2FBDF7-483B-4C18-BD61-0D331F950747}" dt="2023-10-30T16:38:11.261" v="591"/>
            <ac:spMkLst>
              <pc:docMk/>
              <pc:sldMasterMk cId="1962967984" sldId="2147483684"/>
              <pc:sldLayoutMk cId="3197701056" sldId="2147483688"/>
              <ac:spMk id="4" creationId="{885B56A0-29FA-4DF5-BEC7-306346CCA1DE}"/>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490255594" sldId="2147483689"/>
          </pc:sldLayoutMkLst>
          <pc:spChg chg="mod">
            <ac:chgData name="Valentin  OUEDRAOGO" userId="da7eb148-2eed-4def-b7eb-bc55fd61c358" providerId="ADAL" clId="{3B2FBDF7-483B-4C18-BD61-0D331F950747}" dt="2023-10-30T16:38:11.261" v="591"/>
            <ac:spMkLst>
              <pc:docMk/>
              <pc:sldMasterMk cId="1962967984" sldId="2147483684"/>
              <pc:sldLayoutMk cId="490255594" sldId="2147483689"/>
              <ac:spMk id="2" creationId="{A7C00DB3-29C5-48E8-BF1E-84DAD70E0EAE}"/>
            </ac:spMkLst>
          </pc:spChg>
          <pc:spChg chg="mod">
            <ac:chgData name="Valentin  OUEDRAOGO" userId="da7eb148-2eed-4def-b7eb-bc55fd61c358" providerId="ADAL" clId="{3B2FBDF7-483B-4C18-BD61-0D331F950747}" dt="2023-10-30T16:38:11.261" v="591"/>
            <ac:spMkLst>
              <pc:docMk/>
              <pc:sldMasterMk cId="1962967984" sldId="2147483684"/>
              <pc:sldLayoutMk cId="490255594" sldId="2147483689"/>
              <ac:spMk id="3" creationId="{7380000F-7A3F-45E5-B52E-ACB061710583}"/>
            </ac:spMkLst>
          </pc:spChg>
          <pc:spChg chg="mod">
            <ac:chgData name="Valentin  OUEDRAOGO" userId="da7eb148-2eed-4def-b7eb-bc55fd61c358" providerId="ADAL" clId="{3B2FBDF7-483B-4C18-BD61-0D331F950747}" dt="2023-10-30T16:38:11.261" v="591"/>
            <ac:spMkLst>
              <pc:docMk/>
              <pc:sldMasterMk cId="1962967984" sldId="2147483684"/>
              <pc:sldLayoutMk cId="490255594" sldId="2147483689"/>
              <ac:spMk id="4" creationId="{94D7EF42-6D3A-40E3-8AC2-6FBB9FAEB31A}"/>
            </ac:spMkLst>
          </pc:spChg>
          <pc:spChg chg="mod">
            <ac:chgData name="Valentin  OUEDRAOGO" userId="da7eb148-2eed-4def-b7eb-bc55fd61c358" providerId="ADAL" clId="{3B2FBDF7-483B-4C18-BD61-0D331F950747}" dt="2023-10-30T16:38:11.261" v="591"/>
            <ac:spMkLst>
              <pc:docMk/>
              <pc:sldMasterMk cId="1962967984" sldId="2147483684"/>
              <pc:sldLayoutMk cId="490255594" sldId="2147483689"/>
              <ac:spMk id="5" creationId="{A189A262-3B3C-4173-827A-DC43AAB5254B}"/>
            </ac:spMkLst>
          </pc:spChg>
          <pc:spChg chg="mod">
            <ac:chgData name="Valentin  OUEDRAOGO" userId="da7eb148-2eed-4def-b7eb-bc55fd61c358" providerId="ADAL" clId="{3B2FBDF7-483B-4C18-BD61-0D331F950747}" dt="2023-10-30T16:38:11.261" v="591"/>
            <ac:spMkLst>
              <pc:docMk/>
              <pc:sldMasterMk cId="1962967984" sldId="2147483684"/>
              <pc:sldLayoutMk cId="490255594" sldId="2147483689"/>
              <ac:spMk id="6" creationId="{9158C24B-81AC-4052-8634-86C2DE57E0DE}"/>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187516024" sldId="2147483692"/>
          </pc:sldLayoutMkLst>
          <pc:spChg chg="mod">
            <ac:chgData name="Valentin  OUEDRAOGO" userId="da7eb148-2eed-4def-b7eb-bc55fd61c358" providerId="ADAL" clId="{3B2FBDF7-483B-4C18-BD61-0D331F950747}" dt="2023-10-30T16:38:11.261" v="591"/>
            <ac:spMkLst>
              <pc:docMk/>
              <pc:sldMasterMk cId="1962967984" sldId="2147483684"/>
              <pc:sldLayoutMk cId="187516024" sldId="2147483692"/>
              <ac:spMk id="2" creationId="{23517793-1CD6-4D5C-944E-88A6C1E9EB0C}"/>
            </ac:spMkLst>
          </pc:spChg>
          <pc:spChg chg="mod">
            <ac:chgData name="Valentin  OUEDRAOGO" userId="da7eb148-2eed-4def-b7eb-bc55fd61c358" providerId="ADAL" clId="{3B2FBDF7-483B-4C18-BD61-0D331F950747}" dt="2023-10-30T16:38:11.261" v="591"/>
            <ac:spMkLst>
              <pc:docMk/>
              <pc:sldMasterMk cId="1962967984" sldId="2147483684"/>
              <pc:sldLayoutMk cId="187516024" sldId="2147483692"/>
              <ac:spMk id="3" creationId="{FBEBD140-E040-4EC3-8581-E8EBEC7233BF}"/>
            </ac:spMkLst>
          </pc:spChg>
          <pc:spChg chg="mod">
            <ac:chgData name="Valentin  OUEDRAOGO" userId="da7eb148-2eed-4def-b7eb-bc55fd61c358" providerId="ADAL" clId="{3B2FBDF7-483B-4C18-BD61-0D331F950747}" dt="2023-10-30T16:38:11.261" v="591"/>
            <ac:spMkLst>
              <pc:docMk/>
              <pc:sldMasterMk cId="1962967984" sldId="2147483684"/>
              <pc:sldLayoutMk cId="187516024" sldId="2147483692"/>
              <ac:spMk id="4" creationId="{34941116-82EF-4E15-B79C-1DF3B489302D}"/>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2629437471" sldId="2147483693"/>
          </pc:sldLayoutMkLst>
          <pc:spChg chg="mod">
            <ac:chgData name="Valentin  OUEDRAOGO" userId="da7eb148-2eed-4def-b7eb-bc55fd61c358" providerId="ADAL" clId="{3B2FBDF7-483B-4C18-BD61-0D331F950747}" dt="2023-10-30T16:38:11.261" v="591"/>
            <ac:spMkLst>
              <pc:docMk/>
              <pc:sldMasterMk cId="1962967984" sldId="2147483684"/>
              <pc:sldLayoutMk cId="2629437471" sldId="2147483693"/>
              <ac:spMk id="2" creationId="{297C4C60-EAEB-495A-A731-E51047650F03}"/>
            </ac:spMkLst>
          </pc:spChg>
          <pc:spChg chg="mod">
            <ac:chgData name="Valentin  OUEDRAOGO" userId="da7eb148-2eed-4def-b7eb-bc55fd61c358" providerId="ADAL" clId="{3B2FBDF7-483B-4C18-BD61-0D331F950747}" dt="2023-10-30T16:38:11.261" v="591"/>
            <ac:spMkLst>
              <pc:docMk/>
              <pc:sldMasterMk cId="1962967984" sldId="2147483684"/>
              <pc:sldLayoutMk cId="2629437471" sldId="2147483693"/>
              <ac:spMk id="3" creationId="{C93379F1-BEA4-4E19-9AD6-7470B6C0145E}"/>
            </ac:spMkLst>
          </pc:spChg>
          <pc:spChg chg="mod">
            <ac:chgData name="Valentin  OUEDRAOGO" userId="da7eb148-2eed-4def-b7eb-bc55fd61c358" providerId="ADAL" clId="{3B2FBDF7-483B-4C18-BD61-0D331F950747}" dt="2023-10-30T16:38:11.261" v="591"/>
            <ac:spMkLst>
              <pc:docMk/>
              <pc:sldMasterMk cId="1962967984" sldId="2147483684"/>
              <pc:sldLayoutMk cId="2629437471" sldId="2147483693"/>
              <ac:spMk id="4" creationId="{F8F5F97B-FFAC-4DB2-9CD4-D7E81E196948}"/>
            </ac:spMkLst>
          </pc:spChg>
        </pc:sldLayoutChg>
        <pc:sldLayoutChg chg="modSp">
          <pc:chgData name="Valentin  OUEDRAOGO" userId="da7eb148-2eed-4def-b7eb-bc55fd61c358" providerId="ADAL" clId="{3B2FBDF7-483B-4C18-BD61-0D331F950747}" dt="2023-10-30T16:38:11.261" v="591"/>
          <pc:sldLayoutMkLst>
            <pc:docMk/>
            <pc:sldMasterMk cId="1962967984" sldId="2147483684"/>
            <pc:sldLayoutMk cId="4026701025" sldId="2147483695"/>
          </pc:sldLayoutMkLst>
          <pc:spChg chg="mod">
            <ac:chgData name="Valentin  OUEDRAOGO" userId="da7eb148-2eed-4def-b7eb-bc55fd61c358" providerId="ADAL" clId="{3B2FBDF7-483B-4C18-BD61-0D331F950747}" dt="2023-10-30T16:38:11.261" v="591"/>
            <ac:spMkLst>
              <pc:docMk/>
              <pc:sldMasterMk cId="1962967984" sldId="2147483684"/>
              <pc:sldLayoutMk cId="4026701025" sldId="2147483695"/>
              <ac:spMk id="2" creationId="{3864D177-20FE-44FF-9598-B13E3DCAEDC2}"/>
            </ac:spMkLst>
          </pc:spChg>
          <pc:spChg chg="mod">
            <ac:chgData name="Valentin  OUEDRAOGO" userId="da7eb148-2eed-4def-b7eb-bc55fd61c358" providerId="ADAL" clId="{3B2FBDF7-483B-4C18-BD61-0D331F950747}" dt="2023-10-30T16:38:11.261" v="591"/>
            <ac:spMkLst>
              <pc:docMk/>
              <pc:sldMasterMk cId="1962967984" sldId="2147483684"/>
              <pc:sldLayoutMk cId="4026701025" sldId="2147483695"/>
              <ac:spMk id="3" creationId="{528AEDA7-2BCA-4F2E-BC44-CAB4546ADB30}"/>
            </ac:spMkLst>
          </pc:spChg>
        </pc:sldLayoutChg>
      </pc:sldMasterChg>
    </pc:docChg>
  </pc:docChgLst>
  <pc:docChgLst>
    <pc:chgData name="Valentin OUEDRAOGO" userId="8e93e3f817417754" providerId="LiveId" clId="{8ADD2FA9-6E3B-45C5-9A82-60E6C5708350}"/>
    <pc:docChg chg="custSel modSld">
      <pc:chgData name="Valentin OUEDRAOGO" userId="8e93e3f817417754" providerId="LiveId" clId="{8ADD2FA9-6E3B-45C5-9A82-60E6C5708350}" dt="2023-04-10T09:21:45.315" v="46" actId="14100"/>
      <pc:docMkLst>
        <pc:docMk/>
      </pc:docMkLst>
      <pc:sldChg chg="addSp delSp modSp mod">
        <pc:chgData name="Valentin OUEDRAOGO" userId="8e93e3f817417754" providerId="LiveId" clId="{8ADD2FA9-6E3B-45C5-9A82-60E6C5708350}" dt="2023-04-10T09:12:19.890" v="6" actId="1036"/>
        <pc:sldMkLst>
          <pc:docMk/>
          <pc:sldMk cId="1227560716" sldId="312"/>
        </pc:sldMkLst>
        <pc:picChg chg="del">
          <ac:chgData name="Valentin OUEDRAOGO" userId="8e93e3f817417754" providerId="LiveId" clId="{8ADD2FA9-6E3B-45C5-9A82-60E6C5708350}" dt="2023-04-10T09:11:19.091" v="0" actId="478"/>
          <ac:picMkLst>
            <pc:docMk/>
            <pc:sldMk cId="1227560716" sldId="312"/>
            <ac:picMk id="4" creationId="{F5AC8782-0E8B-62B0-F66D-77C23A5D1F67}"/>
          </ac:picMkLst>
        </pc:picChg>
        <pc:picChg chg="add mod">
          <ac:chgData name="Valentin OUEDRAOGO" userId="8e93e3f817417754" providerId="LiveId" clId="{8ADD2FA9-6E3B-45C5-9A82-60E6C5708350}" dt="2023-04-10T09:12:19.890" v="6" actId="1036"/>
          <ac:picMkLst>
            <pc:docMk/>
            <pc:sldMk cId="1227560716" sldId="312"/>
            <ac:picMk id="6" creationId="{ADBECB82-AC57-DCEF-5FBC-991676A6DA25}"/>
          </ac:picMkLst>
        </pc:picChg>
      </pc:sldChg>
      <pc:sldChg chg="addSp delSp modSp mod">
        <pc:chgData name="Valentin OUEDRAOGO" userId="8e93e3f817417754" providerId="LiveId" clId="{8ADD2FA9-6E3B-45C5-9A82-60E6C5708350}" dt="2023-04-10T09:21:45.315" v="46" actId="14100"/>
        <pc:sldMkLst>
          <pc:docMk/>
          <pc:sldMk cId="2839246419" sldId="338"/>
        </pc:sldMkLst>
        <pc:graphicFrameChg chg="add mod">
          <ac:chgData name="Valentin OUEDRAOGO" userId="8e93e3f817417754" providerId="LiveId" clId="{8ADD2FA9-6E3B-45C5-9A82-60E6C5708350}" dt="2023-04-10T09:21:45.315" v="46" actId="14100"/>
          <ac:graphicFrameMkLst>
            <pc:docMk/>
            <pc:sldMk cId="2839246419" sldId="338"/>
            <ac:graphicFrameMk id="4" creationId="{30A8994F-211D-43A4-B1AB-410F9D2A335A}"/>
          </ac:graphicFrameMkLst>
        </pc:graphicFrameChg>
        <pc:picChg chg="del">
          <ac:chgData name="Valentin OUEDRAOGO" userId="8e93e3f817417754" providerId="LiveId" clId="{8ADD2FA9-6E3B-45C5-9A82-60E6C5708350}" dt="2023-04-10T09:18:02.586" v="41" actId="478"/>
          <ac:picMkLst>
            <pc:docMk/>
            <pc:sldMk cId="2839246419" sldId="338"/>
            <ac:picMk id="8" creationId="{87B66D3D-3EEB-F99F-6164-D6348EDBCE81}"/>
          </ac:picMkLst>
        </pc:picChg>
      </pc:sldChg>
      <pc:sldChg chg="modSp mod">
        <pc:chgData name="Valentin OUEDRAOGO" userId="8e93e3f817417754" providerId="LiveId" clId="{8ADD2FA9-6E3B-45C5-9A82-60E6C5708350}" dt="2023-04-10T09:16:59.686" v="40" actId="20577"/>
        <pc:sldMkLst>
          <pc:docMk/>
          <pc:sldMk cId="3778029046" sldId="356"/>
        </pc:sldMkLst>
        <pc:spChg chg="mod">
          <ac:chgData name="Valentin OUEDRAOGO" userId="8e93e3f817417754" providerId="LiveId" clId="{8ADD2FA9-6E3B-45C5-9A82-60E6C5708350}" dt="2023-04-10T09:16:59.686" v="40" actId="20577"/>
          <ac:spMkLst>
            <pc:docMk/>
            <pc:sldMk cId="3778029046" sldId="356"/>
            <ac:spMk id="1114" creationId="{C3BDCCA4-7130-7FFA-A213-58F77472FB6C}"/>
          </ac:spMkLst>
        </pc:spChg>
        <pc:spChg chg="mod">
          <ac:chgData name="Valentin OUEDRAOGO" userId="8e93e3f817417754" providerId="LiveId" clId="{8ADD2FA9-6E3B-45C5-9A82-60E6C5708350}" dt="2023-04-10T09:15:25.851" v="23" actId="20577"/>
          <ac:spMkLst>
            <pc:docMk/>
            <pc:sldMk cId="3778029046" sldId="356"/>
            <ac:spMk id="1335" creationId="{C42583D0-D7B7-EA25-65AE-362E673594B9}"/>
          </ac:spMkLst>
        </pc:spChg>
      </pc:sldChg>
    </pc:docChg>
  </pc:docChgLst>
  <pc:docChgLst>
    <pc:chgData name="Valentin OUEDRAOGO" userId="8e93e3f817417754" providerId="LiveId" clId="{199C1BFE-CF6A-4601-83D8-1ACCB35394AA}"/>
    <pc:docChg chg="undo redo custSel addSld delSld modSld sldOrd addMainMaster delMainMaster modMainMaster modNotesMaster">
      <pc:chgData name="Valentin OUEDRAOGO" userId="8e93e3f817417754" providerId="LiveId" clId="{199C1BFE-CF6A-4601-83D8-1ACCB35394AA}" dt="2022-07-15T09:35:52.817" v="9737" actId="20577"/>
      <pc:docMkLst>
        <pc:docMk/>
      </pc:docMkLst>
      <pc:sldChg chg="addSp delSp modSp del mod">
        <pc:chgData name="Valentin OUEDRAOGO" userId="8e93e3f817417754" providerId="LiveId" clId="{199C1BFE-CF6A-4601-83D8-1ACCB35394AA}" dt="2022-07-15T09:17:55.216" v="9624" actId="47"/>
        <pc:sldMkLst>
          <pc:docMk/>
          <pc:sldMk cId="1250375314" sldId="256"/>
        </pc:sldMkLst>
        <pc:spChg chg="add del mod">
          <ac:chgData name="Valentin OUEDRAOGO" userId="8e93e3f817417754" providerId="LiveId" clId="{199C1BFE-CF6A-4601-83D8-1ACCB35394AA}" dt="2022-07-04T10:27:53.486" v="109"/>
          <ac:spMkLst>
            <pc:docMk/>
            <pc:sldMk cId="1250375314" sldId="256"/>
            <ac:spMk id="2" creationId="{7BBC1261-0D42-C794-B0EB-60161DA23A1C}"/>
          </ac:spMkLst>
        </pc:spChg>
        <pc:spChg chg="del">
          <ac:chgData name="Valentin OUEDRAOGO" userId="8e93e3f817417754" providerId="LiveId" clId="{199C1BFE-CF6A-4601-83D8-1ACCB35394AA}" dt="2022-07-09T20:38:16.272" v="7091" actId="478"/>
          <ac:spMkLst>
            <pc:docMk/>
            <pc:sldMk cId="1250375314" sldId="256"/>
            <ac:spMk id="2" creationId="{B581224A-EB7C-9DBD-7F7D-7430E98B8D2A}"/>
          </ac:spMkLst>
        </pc:spChg>
        <pc:spChg chg="add del mod">
          <ac:chgData name="Valentin OUEDRAOGO" userId="8e93e3f817417754" providerId="LiveId" clId="{199C1BFE-CF6A-4601-83D8-1ACCB35394AA}" dt="2022-07-04T10:27:53.486" v="109"/>
          <ac:spMkLst>
            <pc:docMk/>
            <pc:sldMk cId="1250375314" sldId="256"/>
            <ac:spMk id="3" creationId="{A8C5B367-DA53-F784-04F8-F22E942D511E}"/>
          </ac:spMkLst>
        </pc:spChg>
        <pc:spChg chg="mod">
          <ac:chgData name="Valentin OUEDRAOGO" userId="8e93e3f817417754" providerId="LiveId" clId="{199C1BFE-CF6A-4601-83D8-1ACCB35394AA}" dt="2022-07-04T20:30:47.038" v="6708"/>
          <ac:spMkLst>
            <pc:docMk/>
            <pc:sldMk cId="1250375314" sldId="256"/>
            <ac:spMk id="4" creationId="{35A77B10-D064-1343-80BE-6B29FE2060A8}"/>
          </ac:spMkLst>
        </pc:spChg>
        <pc:spChg chg="add mod">
          <ac:chgData name="Valentin OUEDRAOGO" userId="8e93e3f817417754" providerId="LiveId" clId="{199C1BFE-CF6A-4601-83D8-1ACCB35394AA}" dt="2022-07-14T14:44:42.939" v="9305" actId="113"/>
          <ac:spMkLst>
            <pc:docMk/>
            <pc:sldMk cId="1250375314" sldId="256"/>
            <ac:spMk id="5" creationId="{F5BE537D-DB34-112E-8DB0-3F7752725837}"/>
          </ac:spMkLst>
        </pc:spChg>
        <pc:spChg chg="del mod">
          <ac:chgData name="Valentin OUEDRAOGO" userId="8e93e3f817417754" providerId="LiveId" clId="{199C1BFE-CF6A-4601-83D8-1ACCB35394AA}" dt="2022-07-09T20:55:22.898" v="7258" actId="478"/>
          <ac:spMkLst>
            <pc:docMk/>
            <pc:sldMk cId="1250375314" sldId="256"/>
            <ac:spMk id="6" creationId="{65C661EF-E927-4484-A739-7022103C6101}"/>
          </ac:spMkLst>
        </pc:spChg>
        <pc:spChg chg="add mod">
          <ac:chgData name="Valentin OUEDRAOGO" userId="8e93e3f817417754" providerId="LiveId" clId="{199C1BFE-CF6A-4601-83D8-1ACCB35394AA}" dt="2022-07-09T20:59:06.966" v="7346" actId="1076"/>
          <ac:spMkLst>
            <pc:docMk/>
            <pc:sldMk cId="1250375314" sldId="256"/>
            <ac:spMk id="7" creationId="{0FDA4684-4FD2-587E-E5E8-9E034FB15671}"/>
          </ac:spMkLst>
        </pc:spChg>
        <pc:spChg chg="mod">
          <ac:chgData name="Valentin OUEDRAOGO" userId="8e93e3f817417754" providerId="LiveId" clId="{199C1BFE-CF6A-4601-83D8-1ACCB35394AA}" dt="2022-07-09T20:55:36.287" v="7259" actId="1076"/>
          <ac:spMkLst>
            <pc:docMk/>
            <pc:sldMk cId="1250375314" sldId="256"/>
            <ac:spMk id="9" creationId="{03BFD283-AFC9-4D87-A538-0350B477EF46}"/>
          </ac:spMkLst>
        </pc:spChg>
        <pc:spChg chg="mod">
          <ac:chgData name="Valentin OUEDRAOGO" userId="8e93e3f817417754" providerId="LiveId" clId="{199C1BFE-CF6A-4601-83D8-1ACCB35394AA}" dt="2022-07-14T14:45:08.119" v="9331" actId="1076"/>
          <ac:spMkLst>
            <pc:docMk/>
            <pc:sldMk cId="1250375314" sldId="256"/>
            <ac:spMk id="10" creationId="{37A9D1A2-026A-4410-8FF2-AC30D9076C10}"/>
          </ac:spMkLst>
        </pc:spChg>
        <pc:spChg chg="mod">
          <ac:chgData name="Valentin OUEDRAOGO" userId="8e93e3f817417754" providerId="LiveId" clId="{199C1BFE-CF6A-4601-83D8-1ACCB35394AA}" dt="2022-07-09T21:00:59.811" v="7355" actId="1076"/>
          <ac:spMkLst>
            <pc:docMk/>
            <pc:sldMk cId="1250375314" sldId="256"/>
            <ac:spMk id="11" creationId="{15D36004-5347-4DA2-930D-87375DDFAE84}"/>
          </ac:spMkLst>
        </pc:spChg>
      </pc:sldChg>
      <pc:sldChg chg="addSp delSp modSp mod">
        <pc:chgData name="Valentin OUEDRAOGO" userId="8e93e3f817417754" providerId="LiveId" clId="{199C1BFE-CF6A-4601-83D8-1ACCB35394AA}" dt="2022-07-14T10:54:07.577" v="7677"/>
        <pc:sldMkLst>
          <pc:docMk/>
          <pc:sldMk cId="2723082121" sldId="260"/>
        </pc:sldMkLst>
        <pc:spChg chg="mod">
          <ac:chgData name="Valentin OUEDRAOGO" userId="8e93e3f817417754" providerId="LiveId" clId="{199C1BFE-CF6A-4601-83D8-1ACCB35394AA}" dt="2022-07-04T20:30:47.038" v="6708"/>
          <ac:spMkLst>
            <pc:docMk/>
            <pc:sldMk cId="2723082121" sldId="260"/>
            <ac:spMk id="2" creationId="{9F081F9E-6336-F449-8F9B-BFDC94591149}"/>
          </ac:spMkLst>
        </pc:spChg>
        <pc:spChg chg="del">
          <ac:chgData name="Valentin OUEDRAOGO" userId="8e93e3f817417754" providerId="LiveId" clId="{199C1BFE-CF6A-4601-83D8-1ACCB35394AA}" dt="2022-07-09T20:30:09.062" v="7004"/>
          <ac:spMkLst>
            <pc:docMk/>
            <pc:sldMk cId="2723082121" sldId="260"/>
            <ac:spMk id="3" creationId="{C81FFE7E-D4D4-73A6-8BFC-70A55FFD2315}"/>
          </ac:spMkLst>
        </pc:spChg>
        <pc:spChg chg="del mod">
          <ac:chgData name="Valentin OUEDRAOGO" userId="8e93e3f817417754" providerId="LiveId" clId="{199C1BFE-CF6A-4601-83D8-1ACCB35394AA}" dt="2022-07-14T10:52:36.158" v="7633" actId="478"/>
          <ac:spMkLst>
            <pc:docMk/>
            <pc:sldMk cId="2723082121" sldId="260"/>
            <ac:spMk id="4" creationId="{0A196B28-36B7-4BB8-80A2-585400F873BC}"/>
          </ac:spMkLst>
        </pc:spChg>
        <pc:spChg chg="mod">
          <ac:chgData name="Valentin OUEDRAOGO" userId="8e93e3f817417754" providerId="LiveId" clId="{199C1BFE-CF6A-4601-83D8-1ACCB35394AA}" dt="2022-07-14T10:54:07.577" v="7677"/>
          <ac:spMkLst>
            <pc:docMk/>
            <pc:sldMk cId="2723082121" sldId="260"/>
            <ac:spMk id="5" creationId="{1512C380-B9C6-49D9-A2B3-03061FD856DD}"/>
          </ac:spMkLst>
        </pc:spChg>
        <pc:spChg chg="mod">
          <ac:chgData name="Valentin OUEDRAOGO" userId="8e93e3f817417754" providerId="LiveId" clId="{199C1BFE-CF6A-4601-83D8-1ACCB35394AA}" dt="2022-07-09T20:37:17.380" v="7073" actId="1035"/>
          <ac:spMkLst>
            <pc:docMk/>
            <pc:sldMk cId="2723082121" sldId="260"/>
            <ac:spMk id="6" creationId="{2E263C62-6EED-DE3D-8830-5B85C4E18F7A}"/>
          </ac:spMkLst>
        </pc:spChg>
        <pc:spChg chg="del mod">
          <ac:chgData name="Valentin OUEDRAOGO" userId="8e93e3f817417754" providerId="LiveId" clId="{199C1BFE-CF6A-4601-83D8-1ACCB35394AA}" dt="2022-07-04T10:38:49.541" v="224" actId="478"/>
          <ac:spMkLst>
            <pc:docMk/>
            <pc:sldMk cId="2723082121" sldId="260"/>
            <ac:spMk id="6" creationId="{FF824475-05EB-8EE1-1527-03583803AA40}"/>
          </ac:spMkLst>
        </pc:spChg>
        <pc:spChg chg="add mod">
          <ac:chgData name="Valentin OUEDRAOGO" userId="8e93e3f817417754" providerId="LiveId" clId="{199C1BFE-CF6A-4601-83D8-1ACCB35394AA}" dt="2022-07-14T10:53:06.055" v="7669" actId="20577"/>
          <ac:spMkLst>
            <pc:docMk/>
            <pc:sldMk cId="2723082121" sldId="260"/>
            <ac:spMk id="7" creationId="{71B359B3-E588-05B9-05EF-ADC5AB5DEC2F}"/>
          </ac:spMkLst>
        </pc:spChg>
      </pc:sldChg>
      <pc:sldChg chg="delSp modSp mod">
        <pc:chgData name="Valentin OUEDRAOGO" userId="8e93e3f817417754" providerId="LiveId" clId="{199C1BFE-CF6A-4601-83D8-1ACCB35394AA}" dt="2022-07-09T20:35:35.842" v="7016" actId="1035"/>
        <pc:sldMkLst>
          <pc:docMk/>
          <pc:sldMk cId="2449582765" sldId="263"/>
        </pc:sldMkLst>
        <pc:spChg chg="mod">
          <ac:chgData name="Valentin OUEDRAOGO" userId="8e93e3f817417754" providerId="LiveId" clId="{199C1BFE-CF6A-4601-83D8-1ACCB35394AA}" dt="2022-07-04T20:30:47.038" v="6708"/>
          <ac:spMkLst>
            <pc:docMk/>
            <pc:sldMk cId="2449582765" sldId="263"/>
            <ac:spMk id="2" creationId="{15244B37-4372-4A96-A97C-F7CF360A179A}"/>
          </ac:spMkLst>
        </pc:spChg>
        <pc:spChg chg="del">
          <ac:chgData name="Valentin OUEDRAOGO" userId="8e93e3f817417754" providerId="LiveId" clId="{199C1BFE-CF6A-4601-83D8-1ACCB35394AA}" dt="2022-07-09T20:30:09.062" v="7004"/>
          <ac:spMkLst>
            <pc:docMk/>
            <pc:sldMk cId="2449582765" sldId="263"/>
            <ac:spMk id="3" creationId="{4C90CE71-0367-B00D-A566-6241D86CDE8F}"/>
          </ac:spMkLst>
        </pc:spChg>
        <pc:spChg chg="del mod">
          <ac:chgData name="Valentin OUEDRAOGO" userId="8e93e3f817417754" providerId="LiveId" clId="{199C1BFE-CF6A-4601-83D8-1ACCB35394AA}" dt="2022-07-04T19:20:14.127" v="6120" actId="478"/>
          <ac:spMkLst>
            <pc:docMk/>
            <pc:sldMk cId="2449582765" sldId="263"/>
            <ac:spMk id="4" creationId="{55797E45-D108-80CA-F6E2-EBFEDDF15690}"/>
          </ac:spMkLst>
        </pc:spChg>
        <pc:spChg chg="mod">
          <ac:chgData name="Valentin OUEDRAOGO" userId="8e93e3f817417754" providerId="LiveId" clId="{199C1BFE-CF6A-4601-83D8-1ACCB35394AA}" dt="2022-07-09T20:35:35.842" v="7016" actId="1035"/>
          <ac:spMkLst>
            <pc:docMk/>
            <pc:sldMk cId="2449582765" sldId="263"/>
            <ac:spMk id="4" creationId="{7B68D7BF-C740-968A-EA40-B686ADD20D57}"/>
          </ac:spMkLst>
        </pc:spChg>
      </pc:sldChg>
      <pc:sldChg chg="addSp delSp modSp mod modAnim">
        <pc:chgData name="Valentin OUEDRAOGO" userId="8e93e3f817417754" providerId="LiveId" clId="{199C1BFE-CF6A-4601-83D8-1ACCB35394AA}" dt="2022-07-14T14:57:40.909" v="9591" actId="1036"/>
        <pc:sldMkLst>
          <pc:docMk/>
          <pc:sldMk cId="57417231" sldId="264"/>
        </pc:sldMkLst>
        <pc:spChg chg="del">
          <ac:chgData name="Valentin OUEDRAOGO" userId="8e93e3f817417754" providerId="LiveId" clId="{199C1BFE-CF6A-4601-83D8-1ACCB35394AA}" dt="2022-07-09T20:30:09.062" v="7004"/>
          <ac:spMkLst>
            <pc:docMk/>
            <pc:sldMk cId="57417231" sldId="264"/>
            <ac:spMk id="2" creationId="{255A7CF3-71B7-9307-255A-184FACE3E270}"/>
          </ac:spMkLst>
        </pc:spChg>
        <pc:spChg chg="del mod">
          <ac:chgData name="Valentin OUEDRAOGO" userId="8e93e3f817417754" providerId="LiveId" clId="{199C1BFE-CF6A-4601-83D8-1ACCB35394AA}" dt="2022-07-14T10:54:37.232" v="7710" actId="478"/>
          <ac:spMkLst>
            <pc:docMk/>
            <pc:sldMk cId="57417231" sldId="264"/>
            <ac:spMk id="3" creationId="{33690EB3-F6A3-4A34-BE3F-2F2ADC5F6F1A}"/>
          </ac:spMkLst>
        </pc:spChg>
        <pc:spChg chg="mod">
          <ac:chgData name="Valentin OUEDRAOGO" userId="8e93e3f817417754" providerId="LiveId" clId="{199C1BFE-CF6A-4601-83D8-1ACCB35394AA}" dt="2022-07-09T20:37:09.258" v="7067" actId="1035"/>
          <ac:spMkLst>
            <pc:docMk/>
            <pc:sldMk cId="57417231" sldId="264"/>
            <ac:spMk id="4" creationId="{2087B834-812B-7270-01ED-60763944D436}"/>
          </ac:spMkLst>
        </pc:spChg>
        <pc:spChg chg="del mod">
          <ac:chgData name="Valentin OUEDRAOGO" userId="8e93e3f817417754" providerId="LiveId" clId="{199C1BFE-CF6A-4601-83D8-1ACCB35394AA}" dt="2022-07-04T12:36:38.851" v="918" actId="478"/>
          <ac:spMkLst>
            <pc:docMk/>
            <pc:sldMk cId="57417231" sldId="264"/>
            <ac:spMk id="5" creationId="{B828DD82-2656-433F-5F80-4F860D9E047A}"/>
          </ac:spMkLst>
        </pc:spChg>
        <pc:spChg chg="add mod">
          <ac:chgData name="Valentin OUEDRAOGO" userId="8e93e3f817417754" providerId="LiveId" clId="{199C1BFE-CF6A-4601-83D8-1ACCB35394AA}" dt="2022-07-04T20:30:47.038" v="6708"/>
          <ac:spMkLst>
            <pc:docMk/>
            <pc:sldMk cId="57417231" sldId="264"/>
            <ac:spMk id="11" creationId="{C486FAC7-FE35-1252-840F-BB0E49803BF5}"/>
          </ac:spMkLst>
        </pc:spChg>
        <pc:spChg chg="add del mod">
          <ac:chgData name="Valentin OUEDRAOGO" userId="8e93e3f817417754" providerId="LiveId" clId="{199C1BFE-CF6A-4601-83D8-1ACCB35394AA}" dt="2022-07-04T12:32:01.123" v="842" actId="478"/>
          <ac:spMkLst>
            <pc:docMk/>
            <pc:sldMk cId="57417231" sldId="264"/>
            <ac:spMk id="12" creationId="{81CD5713-19B0-4578-E2E0-8DBC3D433F53}"/>
          </ac:spMkLst>
        </pc:spChg>
        <pc:spChg chg="add mod">
          <ac:chgData name="Valentin OUEDRAOGO" userId="8e93e3f817417754" providerId="LiveId" clId="{199C1BFE-CF6A-4601-83D8-1ACCB35394AA}" dt="2022-07-14T14:54:56.210" v="9448" actId="1037"/>
          <ac:spMkLst>
            <pc:docMk/>
            <pc:sldMk cId="57417231" sldId="264"/>
            <ac:spMk id="14" creationId="{C38A94C9-50C5-A4A8-158F-7EE64BCAD5CF}"/>
          </ac:spMkLst>
        </pc:spChg>
        <pc:spChg chg="add mod">
          <ac:chgData name="Valentin OUEDRAOGO" userId="8e93e3f817417754" providerId="LiveId" clId="{199C1BFE-CF6A-4601-83D8-1ACCB35394AA}" dt="2022-07-14T14:57:04.232" v="9548" actId="1038"/>
          <ac:spMkLst>
            <pc:docMk/>
            <pc:sldMk cId="57417231" sldId="264"/>
            <ac:spMk id="15" creationId="{5620E713-59D8-2D47-8D60-68ADE2C33F32}"/>
          </ac:spMkLst>
        </pc:spChg>
        <pc:spChg chg="add del mod">
          <ac:chgData name="Valentin OUEDRAOGO" userId="8e93e3f817417754" providerId="LiveId" clId="{199C1BFE-CF6A-4601-83D8-1ACCB35394AA}" dt="2022-07-04T12:36:35.650" v="917"/>
          <ac:spMkLst>
            <pc:docMk/>
            <pc:sldMk cId="57417231" sldId="264"/>
            <ac:spMk id="16" creationId="{0EA9ACED-09EB-0250-34DD-FFF1E5D99A02}"/>
          </ac:spMkLst>
        </pc:spChg>
        <pc:spChg chg="add mod">
          <ac:chgData name="Valentin OUEDRAOGO" userId="8e93e3f817417754" providerId="LiveId" clId="{199C1BFE-CF6A-4601-83D8-1ACCB35394AA}" dt="2022-07-14T10:55:24.683" v="7760" actId="1076"/>
          <ac:spMkLst>
            <pc:docMk/>
            <pc:sldMk cId="57417231" sldId="264"/>
            <ac:spMk id="16" creationId="{A1290978-F43E-B033-DB23-7D32C4C79A57}"/>
          </ac:spMkLst>
        </pc:spChg>
        <pc:spChg chg="add mod">
          <ac:chgData name="Valentin OUEDRAOGO" userId="8e93e3f817417754" providerId="LiveId" clId="{199C1BFE-CF6A-4601-83D8-1ACCB35394AA}" dt="2022-07-14T14:57:40.909" v="9591" actId="1036"/>
          <ac:spMkLst>
            <pc:docMk/>
            <pc:sldMk cId="57417231" sldId="264"/>
            <ac:spMk id="17" creationId="{D48DA5FA-30C7-7473-88AE-35F9C419B56E}"/>
          </ac:spMkLst>
        </pc:spChg>
        <pc:spChg chg="add mod topLvl">
          <ac:chgData name="Valentin OUEDRAOGO" userId="8e93e3f817417754" providerId="LiveId" clId="{199C1BFE-CF6A-4601-83D8-1ACCB35394AA}" dt="2022-07-14T14:53:08.728" v="9351" actId="164"/>
          <ac:spMkLst>
            <pc:docMk/>
            <pc:sldMk cId="57417231" sldId="264"/>
            <ac:spMk id="18" creationId="{227E2CA6-3119-64A9-5417-10D465C5DE27}"/>
          </ac:spMkLst>
        </pc:spChg>
        <pc:spChg chg="add mod topLvl">
          <ac:chgData name="Valentin OUEDRAOGO" userId="8e93e3f817417754" providerId="LiveId" clId="{199C1BFE-CF6A-4601-83D8-1ACCB35394AA}" dt="2022-07-14T14:53:33.674" v="9368" actId="164"/>
          <ac:spMkLst>
            <pc:docMk/>
            <pc:sldMk cId="57417231" sldId="264"/>
            <ac:spMk id="19" creationId="{8F1E1EBE-0D6F-A762-25FF-6CF4DF485D49}"/>
          </ac:spMkLst>
        </pc:spChg>
        <pc:spChg chg="add mod topLvl">
          <ac:chgData name="Valentin OUEDRAOGO" userId="8e93e3f817417754" providerId="LiveId" clId="{199C1BFE-CF6A-4601-83D8-1ACCB35394AA}" dt="2022-07-14T14:53:08.728" v="9351" actId="164"/>
          <ac:spMkLst>
            <pc:docMk/>
            <pc:sldMk cId="57417231" sldId="264"/>
            <ac:spMk id="20" creationId="{15BDC550-BD8F-1124-C4D7-800D18E53829}"/>
          </ac:spMkLst>
        </pc:spChg>
        <pc:spChg chg="add mod topLvl">
          <ac:chgData name="Valentin OUEDRAOGO" userId="8e93e3f817417754" providerId="LiveId" clId="{199C1BFE-CF6A-4601-83D8-1ACCB35394AA}" dt="2022-07-14T14:53:08.728" v="9351" actId="164"/>
          <ac:spMkLst>
            <pc:docMk/>
            <pc:sldMk cId="57417231" sldId="264"/>
            <ac:spMk id="21" creationId="{19E0F043-B273-BE78-ADE4-F7B6F4C6451B}"/>
          </ac:spMkLst>
        </pc:spChg>
        <pc:grpChg chg="add mod">
          <ac:chgData name="Valentin OUEDRAOGO" userId="8e93e3f817417754" providerId="LiveId" clId="{199C1BFE-CF6A-4601-83D8-1ACCB35394AA}" dt="2022-07-14T14:54:44.236" v="9443" actId="1038"/>
          <ac:grpSpMkLst>
            <pc:docMk/>
            <pc:sldMk cId="57417231" sldId="264"/>
            <ac:grpSpMk id="2" creationId="{623DCA3C-6F48-6E03-4384-4D942B1274C9}"/>
          </ac:grpSpMkLst>
        </pc:grpChg>
        <pc:grpChg chg="add del mod">
          <ac:chgData name="Valentin OUEDRAOGO" userId="8e93e3f817417754" providerId="LiveId" clId="{199C1BFE-CF6A-4601-83D8-1ACCB35394AA}" dt="2022-07-04T20:08:08.282" v="6657" actId="165"/>
          <ac:grpSpMkLst>
            <pc:docMk/>
            <pc:sldMk cId="57417231" sldId="264"/>
            <ac:grpSpMk id="2" creationId="{EE653797-860C-DD74-822D-C28DE7F2E338}"/>
          </ac:grpSpMkLst>
        </pc:grpChg>
        <pc:grpChg chg="add mod">
          <ac:chgData name="Valentin OUEDRAOGO" userId="8e93e3f817417754" providerId="LiveId" clId="{199C1BFE-CF6A-4601-83D8-1ACCB35394AA}" dt="2022-07-14T14:54:56.210" v="9448" actId="1037"/>
          <ac:grpSpMkLst>
            <pc:docMk/>
            <pc:sldMk cId="57417231" sldId="264"/>
            <ac:grpSpMk id="5" creationId="{1C4D148F-4E40-FD87-DB7A-747127AC1601}"/>
          </ac:grpSpMkLst>
        </pc:grpChg>
        <pc:graphicFrameChg chg="add del mod">
          <ac:chgData name="Valentin OUEDRAOGO" userId="8e93e3f817417754" providerId="LiveId" clId="{199C1BFE-CF6A-4601-83D8-1ACCB35394AA}" dt="2022-07-14T14:54:26.908" v="9395" actId="478"/>
          <ac:graphicFrameMkLst>
            <pc:docMk/>
            <pc:sldMk cId="57417231" sldId="264"/>
            <ac:graphicFrameMk id="22" creationId="{60FD2A39-0177-2827-5E6D-1421F5143481}"/>
          </ac:graphicFrameMkLst>
        </pc:graphicFrameChg>
        <pc:picChg chg="del mod">
          <ac:chgData name="Valentin OUEDRAOGO" userId="8e93e3f817417754" providerId="LiveId" clId="{199C1BFE-CF6A-4601-83D8-1ACCB35394AA}" dt="2022-07-04T11:45:28.919" v="738" actId="478"/>
          <ac:picMkLst>
            <pc:docMk/>
            <pc:sldMk cId="57417231" sldId="264"/>
            <ac:picMk id="4" creationId="{94175D29-55B5-487A-9F78-EB9BBB60936A}"/>
          </ac:picMkLst>
        </pc:picChg>
        <pc:picChg chg="add del mod">
          <ac:chgData name="Valentin OUEDRAOGO" userId="8e93e3f817417754" providerId="LiveId" clId="{199C1BFE-CF6A-4601-83D8-1ACCB35394AA}" dt="2022-07-04T12:25:04.083" v="783" actId="478"/>
          <ac:picMkLst>
            <pc:docMk/>
            <pc:sldMk cId="57417231" sldId="264"/>
            <ac:picMk id="6" creationId="{AA58F855-BCFC-0A0E-ED6F-DC4426C72E88}"/>
          </ac:picMkLst>
        </pc:picChg>
        <pc:picChg chg="add mod topLvl">
          <ac:chgData name="Valentin OUEDRAOGO" userId="8e93e3f817417754" providerId="LiveId" clId="{199C1BFE-CF6A-4601-83D8-1ACCB35394AA}" dt="2022-07-14T14:53:08.728" v="9351" actId="164"/>
          <ac:picMkLst>
            <pc:docMk/>
            <pc:sldMk cId="57417231" sldId="264"/>
            <ac:picMk id="8" creationId="{11FA5CF3-85BF-B907-FCB9-B1F3CAF1FF2C}"/>
          </ac:picMkLst>
        </pc:picChg>
        <pc:picChg chg="add mod topLvl">
          <ac:chgData name="Valentin OUEDRAOGO" userId="8e93e3f817417754" providerId="LiveId" clId="{199C1BFE-CF6A-4601-83D8-1ACCB35394AA}" dt="2022-07-14T14:53:33.674" v="9368" actId="164"/>
          <ac:picMkLst>
            <pc:docMk/>
            <pc:sldMk cId="57417231" sldId="264"/>
            <ac:picMk id="10" creationId="{E080B39D-331B-F327-5955-9979AD38EEB8}"/>
          </ac:picMkLst>
        </pc:picChg>
      </pc:sldChg>
      <pc:sldChg chg="modSp del">
        <pc:chgData name="Valentin OUEDRAOGO" userId="8e93e3f817417754" providerId="LiveId" clId="{199C1BFE-CF6A-4601-83D8-1ACCB35394AA}" dt="2022-07-04T10:59:24.741" v="314" actId="47"/>
        <pc:sldMkLst>
          <pc:docMk/>
          <pc:sldMk cId="1074795676" sldId="287"/>
        </pc:sldMkLst>
        <pc:spChg chg="mod">
          <ac:chgData name="Valentin OUEDRAOGO" userId="8e93e3f817417754" providerId="LiveId" clId="{199C1BFE-CF6A-4601-83D8-1ACCB35394AA}" dt="2022-07-04T10:24:46.151" v="100"/>
          <ac:spMkLst>
            <pc:docMk/>
            <pc:sldMk cId="1074795676" sldId="287"/>
            <ac:spMk id="3" creationId="{DA397122-06B8-70A9-A039-4A52AFBCD205}"/>
          </ac:spMkLst>
        </pc:spChg>
        <pc:spChg chg="mod">
          <ac:chgData name="Valentin OUEDRAOGO" userId="8e93e3f817417754" providerId="LiveId" clId="{199C1BFE-CF6A-4601-83D8-1ACCB35394AA}" dt="2022-07-04T10:24:46.151" v="100"/>
          <ac:spMkLst>
            <pc:docMk/>
            <pc:sldMk cId="1074795676" sldId="287"/>
            <ac:spMk id="4" creationId="{C1BA6575-184B-49E6-9C73-1CA5DE4608D0}"/>
          </ac:spMkLst>
        </pc:spChg>
        <pc:spChg chg="mod">
          <ac:chgData name="Valentin OUEDRAOGO" userId="8e93e3f817417754" providerId="LiveId" clId="{199C1BFE-CF6A-4601-83D8-1ACCB35394AA}" dt="2022-07-04T10:24:46.151" v="100"/>
          <ac:spMkLst>
            <pc:docMk/>
            <pc:sldMk cId="1074795676" sldId="287"/>
            <ac:spMk id="5" creationId="{04A5BD90-F34F-42B9-942A-4A872A88C62A}"/>
          </ac:spMkLst>
        </pc:spChg>
      </pc:sldChg>
      <pc:sldChg chg="addSp delSp modSp mod ord">
        <pc:chgData name="Valentin OUEDRAOGO" userId="8e93e3f817417754" providerId="LiveId" clId="{199C1BFE-CF6A-4601-83D8-1ACCB35394AA}" dt="2022-07-15T09:22:14.721" v="9632" actId="20577"/>
        <pc:sldMkLst>
          <pc:docMk/>
          <pc:sldMk cId="1952835425" sldId="288"/>
        </pc:sldMkLst>
        <pc:spChg chg="del mod">
          <ac:chgData name="Valentin OUEDRAOGO" userId="8e93e3f817417754" providerId="LiveId" clId="{199C1BFE-CF6A-4601-83D8-1ACCB35394AA}" dt="2022-07-09T20:30:09.062" v="7004"/>
          <ac:spMkLst>
            <pc:docMk/>
            <pc:sldMk cId="1952835425" sldId="288"/>
            <ac:spMk id="2" creationId="{6DD9C690-9F43-7F09-4FCF-0E9429935F1D}"/>
          </ac:spMkLst>
        </pc:spChg>
        <pc:spChg chg="del mod">
          <ac:chgData name="Valentin OUEDRAOGO" userId="8e93e3f817417754" providerId="LiveId" clId="{199C1BFE-CF6A-4601-83D8-1ACCB35394AA}" dt="2022-07-04T10:41:27.316" v="246" actId="478"/>
          <ac:spMkLst>
            <pc:docMk/>
            <pc:sldMk cId="1952835425" sldId="288"/>
            <ac:spMk id="3" creationId="{09812B17-0D0E-4F3A-82FE-8179635C0187}"/>
          </ac:spMkLst>
        </pc:spChg>
        <pc:spChg chg="mod ord">
          <ac:chgData name="Valentin OUEDRAOGO" userId="8e93e3f817417754" providerId="LiveId" clId="{199C1BFE-CF6A-4601-83D8-1ACCB35394AA}" dt="2022-07-09T20:40:13.361" v="7169" actId="1036"/>
          <ac:spMkLst>
            <pc:docMk/>
            <pc:sldMk cId="1952835425" sldId="288"/>
            <ac:spMk id="3" creationId="{22E92EB8-21A6-C395-B996-4FA66788EAEE}"/>
          </ac:spMkLst>
        </pc:spChg>
        <pc:spChg chg="del mod">
          <ac:chgData name="Valentin OUEDRAOGO" userId="8e93e3f817417754" providerId="LiveId" clId="{199C1BFE-CF6A-4601-83D8-1ACCB35394AA}" dt="2022-07-14T10:49:04.166" v="7497" actId="478"/>
          <ac:spMkLst>
            <pc:docMk/>
            <pc:sldMk cId="1952835425" sldId="288"/>
            <ac:spMk id="4" creationId="{BE607F58-29A2-409F-9788-1DC17609EEFD}"/>
          </ac:spMkLst>
        </pc:spChg>
        <pc:spChg chg="del mod">
          <ac:chgData name="Valentin OUEDRAOGO" userId="8e93e3f817417754" providerId="LiveId" clId="{199C1BFE-CF6A-4601-83D8-1ACCB35394AA}" dt="2022-07-04T19:48:33.294" v="6404" actId="478"/>
          <ac:spMkLst>
            <pc:docMk/>
            <pc:sldMk cId="1952835425" sldId="288"/>
            <ac:spMk id="5" creationId="{103A3BBF-308A-4692-309F-EDA7A980A92D}"/>
          </ac:spMkLst>
        </pc:spChg>
        <pc:spChg chg="add del mod">
          <ac:chgData name="Valentin OUEDRAOGO" userId="8e93e3f817417754" providerId="LiveId" clId="{199C1BFE-CF6A-4601-83D8-1ACCB35394AA}" dt="2022-07-14T10:48:48.395" v="7494"/>
          <ac:spMkLst>
            <pc:docMk/>
            <pc:sldMk cId="1952835425" sldId="288"/>
            <ac:spMk id="5" creationId="{A7A2CD2B-AF03-C10E-4A41-81D6BBDAACB8}"/>
          </ac:spMkLst>
        </pc:spChg>
        <pc:spChg chg="add mod">
          <ac:chgData name="Valentin OUEDRAOGO" userId="8e93e3f817417754" providerId="LiveId" clId="{199C1BFE-CF6A-4601-83D8-1ACCB35394AA}" dt="2022-07-15T09:22:14.721" v="9632" actId="20577"/>
          <ac:spMkLst>
            <pc:docMk/>
            <pc:sldMk cId="1952835425" sldId="288"/>
            <ac:spMk id="6" creationId="{5661AE10-3A7A-D75C-C692-00D48D8529F5}"/>
          </ac:spMkLst>
        </pc:spChg>
        <pc:spChg chg="add del mod">
          <ac:chgData name="Valentin OUEDRAOGO" userId="8e93e3f817417754" providerId="LiveId" clId="{199C1BFE-CF6A-4601-83D8-1ACCB35394AA}" dt="2022-07-14T10:50:31.061" v="7542" actId="478"/>
          <ac:spMkLst>
            <pc:docMk/>
            <pc:sldMk cId="1952835425" sldId="288"/>
            <ac:spMk id="7" creationId="{3BA55FC0-AD09-08B6-E3D9-CF98A78F566C}"/>
          </ac:spMkLst>
        </pc:spChg>
        <pc:spChg chg="add mod">
          <ac:chgData name="Valentin OUEDRAOGO" userId="8e93e3f817417754" providerId="LiveId" clId="{199C1BFE-CF6A-4601-83D8-1ACCB35394AA}" dt="2022-07-14T10:51:03.606" v="7584" actId="20577"/>
          <ac:spMkLst>
            <pc:docMk/>
            <pc:sldMk cId="1952835425" sldId="288"/>
            <ac:spMk id="8" creationId="{1CF987CF-3EAB-03B2-2544-9F31FD67356F}"/>
          </ac:spMkLst>
        </pc:spChg>
      </pc:sldChg>
      <pc:sldChg chg="modSp del">
        <pc:chgData name="Valentin OUEDRAOGO" userId="8e93e3f817417754" providerId="LiveId" clId="{199C1BFE-CF6A-4601-83D8-1ACCB35394AA}" dt="2022-07-04T11:41:00.680" v="705" actId="47"/>
        <pc:sldMkLst>
          <pc:docMk/>
          <pc:sldMk cId="990873296" sldId="289"/>
        </pc:sldMkLst>
        <pc:spChg chg="mod">
          <ac:chgData name="Valentin OUEDRAOGO" userId="8e93e3f817417754" providerId="LiveId" clId="{199C1BFE-CF6A-4601-83D8-1ACCB35394AA}" dt="2022-07-04T10:24:46.151" v="100"/>
          <ac:spMkLst>
            <pc:docMk/>
            <pc:sldMk cId="990873296" sldId="289"/>
            <ac:spMk id="3" creationId="{E2803E5B-F83E-4E2B-9CD8-3EC5427D05A2}"/>
          </ac:spMkLst>
        </pc:spChg>
        <pc:spChg chg="mod">
          <ac:chgData name="Valentin OUEDRAOGO" userId="8e93e3f817417754" providerId="LiveId" clId="{199C1BFE-CF6A-4601-83D8-1ACCB35394AA}" dt="2022-07-04T10:24:46.151" v="100"/>
          <ac:spMkLst>
            <pc:docMk/>
            <pc:sldMk cId="990873296" sldId="289"/>
            <ac:spMk id="4" creationId="{54EF4181-47B0-4A8E-86F8-D26D75CF201A}"/>
          </ac:spMkLst>
        </pc:spChg>
        <pc:spChg chg="mod">
          <ac:chgData name="Valentin OUEDRAOGO" userId="8e93e3f817417754" providerId="LiveId" clId="{199C1BFE-CF6A-4601-83D8-1ACCB35394AA}" dt="2022-07-04T10:24:46.151" v="100"/>
          <ac:spMkLst>
            <pc:docMk/>
            <pc:sldMk cId="990873296" sldId="289"/>
            <ac:spMk id="5" creationId="{86ED3047-B024-7FBF-0FE8-DA1DF82614F4}"/>
          </ac:spMkLst>
        </pc:spChg>
      </pc:sldChg>
      <pc:sldChg chg="modSp mod">
        <pc:chgData name="Valentin OUEDRAOGO" userId="8e93e3f817417754" providerId="LiveId" clId="{199C1BFE-CF6A-4601-83D8-1ACCB35394AA}" dt="2022-07-15T09:21:44.003" v="9630" actId="12"/>
        <pc:sldMkLst>
          <pc:docMk/>
          <pc:sldMk cId="3210841559" sldId="291"/>
        </pc:sldMkLst>
        <pc:spChg chg="mod">
          <ac:chgData name="Valentin OUEDRAOGO" userId="8e93e3f817417754" providerId="LiveId" clId="{199C1BFE-CF6A-4601-83D8-1ACCB35394AA}" dt="2022-07-15T09:21:44.003" v="9630" actId="12"/>
          <ac:spMkLst>
            <pc:docMk/>
            <pc:sldMk cId="3210841559" sldId="291"/>
            <ac:spMk id="3" creationId="{B078CB46-7F6D-48E4-B2D2-65483B1D6170}"/>
          </ac:spMkLst>
        </pc:spChg>
        <pc:spChg chg="mod">
          <ac:chgData name="Valentin OUEDRAOGO" userId="8e93e3f817417754" providerId="LiveId" clId="{199C1BFE-CF6A-4601-83D8-1ACCB35394AA}" dt="2022-07-14T10:50:44.129" v="7543" actId="122"/>
          <ac:spMkLst>
            <pc:docMk/>
            <pc:sldMk cId="3210841559" sldId="291"/>
            <ac:spMk id="4" creationId="{F86C6C9B-87E3-4892-B3CE-064455B85C03}"/>
          </ac:spMkLst>
        </pc:spChg>
        <pc:spChg chg="mod">
          <ac:chgData name="Valentin OUEDRAOGO" userId="8e93e3f817417754" providerId="LiveId" clId="{199C1BFE-CF6A-4601-83D8-1ACCB35394AA}" dt="2022-07-09T20:40:34.236" v="7171" actId="1036"/>
          <ac:spMkLst>
            <pc:docMk/>
            <pc:sldMk cId="3210841559" sldId="291"/>
            <ac:spMk id="5" creationId="{EFA75E9A-31FF-C701-80DF-9C7BBFF778AD}"/>
          </ac:spMkLst>
        </pc:spChg>
      </pc:sldChg>
      <pc:sldChg chg="addSp delSp modSp del mod">
        <pc:chgData name="Valentin OUEDRAOGO" userId="8e93e3f817417754" providerId="LiveId" clId="{199C1BFE-CF6A-4601-83D8-1ACCB35394AA}" dt="2022-07-04T19:51:28.570" v="6415" actId="47"/>
        <pc:sldMkLst>
          <pc:docMk/>
          <pc:sldMk cId="929634128" sldId="292"/>
        </pc:sldMkLst>
        <pc:spChg chg="del mod">
          <ac:chgData name="Valentin OUEDRAOGO" userId="8e93e3f817417754" providerId="LiveId" clId="{199C1BFE-CF6A-4601-83D8-1ACCB35394AA}" dt="2022-07-04T10:35:07.055" v="171" actId="478"/>
          <ac:spMkLst>
            <pc:docMk/>
            <pc:sldMk cId="929634128" sldId="292"/>
            <ac:spMk id="3" creationId="{F679B24F-BDC2-4FE9-A9BD-F087F1606A1A}"/>
          </ac:spMkLst>
        </pc:spChg>
        <pc:spChg chg="del mod">
          <ac:chgData name="Valentin OUEDRAOGO" userId="8e93e3f817417754" providerId="LiveId" clId="{199C1BFE-CF6A-4601-83D8-1ACCB35394AA}" dt="2022-07-04T10:35:04.600" v="170" actId="478"/>
          <ac:spMkLst>
            <pc:docMk/>
            <pc:sldMk cId="929634128" sldId="292"/>
            <ac:spMk id="4" creationId="{A2DC0D17-3FBD-4E3C-A6F5-AD73D68B1AF5}"/>
          </ac:spMkLst>
        </pc:spChg>
        <pc:spChg chg="mod">
          <ac:chgData name="Valentin OUEDRAOGO" userId="8e93e3f817417754" providerId="LiveId" clId="{199C1BFE-CF6A-4601-83D8-1ACCB35394AA}" dt="2022-07-04T10:24:46.151" v="100"/>
          <ac:spMkLst>
            <pc:docMk/>
            <pc:sldMk cId="929634128" sldId="292"/>
            <ac:spMk id="5" creationId="{4BE64D07-59CC-676D-6DDA-669C6A016C4A}"/>
          </ac:spMkLst>
        </pc:spChg>
        <pc:spChg chg="add mod">
          <ac:chgData name="Valentin OUEDRAOGO" userId="8e93e3f817417754" providerId="LiveId" clId="{199C1BFE-CF6A-4601-83D8-1ACCB35394AA}" dt="2022-07-04T15:48:19.307" v="2895" actId="207"/>
          <ac:spMkLst>
            <pc:docMk/>
            <pc:sldMk cId="929634128" sldId="292"/>
            <ac:spMk id="6" creationId="{9C27050E-D5FF-B796-D917-33A57346848F}"/>
          </ac:spMkLst>
        </pc:spChg>
      </pc:sldChg>
      <pc:sldChg chg="addSp delSp modSp del mod ord">
        <pc:chgData name="Valentin OUEDRAOGO" userId="8e93e3f817417754" providerId="LiveId" clId="{199C1BFE-CF6A-4601-83D8-1ACCB35394AA}" dt="2022-07-14T14:29:53.932" v="9110" actId="47"/>
        <pc:sldMkLst>
          <pc:docMk/>
          <pc:sldMk cId="4146376580" sldId="294"/>
        </pc:sldMkLst>
        <pc:spChg chg="del">
          <ac:chgData name="Valentin OUEDRAOGO" userId="8e93e3f817417754" providerId="LiveId" clId="{199C1BFE-CF6A-4601-83D8-1ACCB35394AA}" dt="2022-07-09T20:30:09.062" v="7004"/>
          <ac:spMkLst>
            <pc:docMk/>
            <pc:sldMk cId="4146376580" sldId="294"/>
            <ac:spMk id="2" creationId="{277BD3FC-CE6C-3BC3-8C65-54E24B96A439}"/>
          </ac:spMkLst>
        </pc:spChg>
        <pc:spChg chg="mod">
          <ac:chgData name="Valentin OUEDRAOGO" userId="8e93e3f817417754" providerId="LiveId" clId="{199C1BFE-CF6A-4601-83D8-1ACCB35394AA}" dt="2022-07-09T20:36:36.315" v="7043" actId="1035"/>
          <ac:spMkLst>
            <pc:docMk/>
            <pc:sldMk cId="4146376580" sldId="294"/>
            <ac:spMk id="3" creationId="{9465091D-7D2A-8FB3-3BFB-F7BA8AE9923F}"/>
          </ac:spMkLst>
        </pc:spChg>
        <pc:spChg chg="del mod">
          <ac:chgData name="Valentin OUEDRAOGO" userId="8e93e3f817417754" providerId="LiveId" clId="{199C1BFE-CF6A-4601-83D8-1ACCB35394AA}" dt="2022-07-04T19:50:42.213" v="6411" actId="478"/>
          <ac:spMkLst>
            <pc:docMk/>
            <pc:sldMk cId="4146376580" sldId="294"/>
            <ac:spMk id="3" creationId="{BA1EEFFA-AA86-2B64-EE7C-1526BF928A20}"/>
          </ac:spMkLst>
        </pc:spChg>
        <pc:spChg chg="del mod">
          <ac:chgData name="Valentin OUEDRAOGO" userId="8e93e3f817417754" providerId="LiveId" clId="{199C1BFE-CF6A-4601-83D8-1ACCB35394AA}" dt="2022-07-04T18:05:49.655" v="4346" actId="478"/>
          <ac:spMkLst>
            <pc:docMk/>
            <pc:sldMk cId="4146376580" sldId="294"/>
            <ac:spMk id="5" creationId="{2A88167E-C4CC-436F-997B-A5AE6546B97F}"/>
          </ac:spMkLst>
        </pc:spChg>
        <pc:spChg chg="del mod">
          <ac:chgData name="Valentin OUEDRAOGO" userId="8e93e3f817417754" providerId="LiveId" clId="{199C1BFE-CF6A-4601-83D8-1ACCB35394AA}" dt="2022-07-14T10:58:30.928" v="7879" actId="478"/>
          <ac:spMkLst>
            <pc:docMk/>
            <pc:sldMk cId="4146376580" sldId="294"/>
            <ac:spMk id="6" creationId="{3B9EA6A1-1CAD-4699-87A8-970888B235A9}"/>
          </ac:spMkLst>
        </pc:spChg>
        <pc:spChg chg="mod">
          <ac:chgData name="Valentin OUEDRAOGO" userId="8e93e3f817417754" providerId="LiveId" clId="{199C1BFE-CF6A-4601-83D8-1ACCB35394AA}" dt="2022-07-04T20:30:47.038" v="6708"/>
          <ac:spMkLst>
            <pc:docMk/>
            <pc:sldMk cId="4146376580" sldId="294"/>
            <ac:spMk id="10" creationId="{61101F8B-BDE6-A7B0-5D60-9615149DF41C}"/>
          </ac:spMkLst>
        </pc:spChg>
        <pc:spChg chg="mod">
          <ac:chgData name="Valentin OUEDRAOGO" userId="8e93e3f817417754" providerId="LiveId" clId="{199C1BFE-CF6A-4601-83D8-1ACCB35394AA}" dt="2022-07-04T20:30:47.038" v="6708"/>
          <ac:spMkLst>
            <pc:docMk/>
            <pc:sldMk cId="4146376580" sldId="294"/>
            <ac:spMk id="11" creationId="{4C272280-21E3-68C4-F7EF-208F8E918C22}"/>
          </ac:spMkLst>
        </pc:spChg>
        <pc:spChg chg="mod">
          <ac:chgData name="Valentin OUEDRAOGO" userId="8e93e3f817417754" providerId="LiveId" clId="{199C1BFE-CF6A-4601-83D8-1ACCB35394AA}" dt="2022-07-04T20:30:47.038" v="6708"/>
          <ac:spMkLst>
            <pc:docMk/>
            <pc:sldMk cId="4146376580" sldId="294"/>
            <ac:spMk id="12" creationId="{70AEB2C2-3257-B943-A4DA-4DD94488AEEE}"/>
          </ac:spMkLst>
        </pc:spChg>
        <pc:spChg chg="mod">
          <ac:chgData name="Valentin OUEDRAOGO" userId="8e93e3f817417754" providerId="LiveId" clId="{199C1BFE-CF6A-4601-83D8-1ACCB35394AA}" dt="2022-07-04T20:30:47.038" v="6708"/>
          <ac:spMkLst>
            <pc:docMk/>
            <pc:sldMk cId="4146376580" sldId="294"/>
            <ac:spMk id="13" creationId="{22513886-6768-CF8F-D712-78D18D05D8D6}"/>
          </ac:spMkLst>
        </pc:spChg>
        <pc:spChg chg="add mod">
          <ac:chgData name="Valentin OUEDRAOGO" userId="8e93e3f817417754" providerId="LiveId" clId="{199C1BFE-CF6A-4601-83D8-1ACCB35394AA}" dt="2022-07-04T20:47:09.382" v="6921" actId="255"/>
          <ac:spMkLst>
            <pc:docMk/>
            <pc:sldMk cId="4146376580" sldId="294"/>
            <ac:spMk id="19" creationId="{C7A430BC-F21A-3D8A-2180-B70A2E644D75}"/>
          </ac:spMkLst>
        </pc:spChg>
        <pc:spChg chg="add del mod">
          <ac:chgData name="Valentin OUEDRAOGO" userId="8e93e3f817417754" providerId="LiveId" clId="{199C1BFE-CF6A-4601-83D8-1ACCB35394AA}" dt="2022-07-14T14:18:37.200" v="9010" actId="478"/>
          <ac:spMkLst>
            <pc:docMk/>
            <pc:sldMk cId="4146376580" sldId="294"/>
            <ac:spMk id="20" creationId="{DADC338A-3325-6B9D-19A9-47D151FAD643}"/>
          </ac:spMkLst>
        </pc:spChg>
        <pc:spChg chg="add mod">
          <ac:chgData name="Valentin OUEDRAOGO" userId="8e93e3f817417754" providerId="LiveId" clId="{199C1BFE-CF6A-4601-83D8-1ACCB35394AA}" dt="2022-07-14T10:58:40.249" v="7904" actId="20577"/>
          <ac:spMkLst>
            <pc:docMk/>
            <pc:sldMk cId="4146376580" sldId="294"/>
            <ac:spMk id="21" creationId="{3F02657C-4091-A961-0CD1-E0F6C5112E3F}"/>
          </ac:spMkLst>
        </pc:spChg>
        <pc:spChg chg="add mod">
          <ac:chgData name="Valentin OUEDRAOGO" userId="8e93e3f817417754" providerId="LiveId" clId="{199C1BFE-CF6A-4601-83D8-1ACCB35394AA}" dt="2022-07-14T14:19:27.831" v="9039"/>
          <ac:spMkLst>
            <pc:docMk/>
            <pc:sldMk cId="4146376580" sldId="294"/>
            <ac:spMk id="22" creationId="{46817C13-B549-C864-822B-937C99823F44}"/>
          </ac:spMkLst>
        </pc:spChg>
        <pc:grpChg chg="mod">
          <ac:chgData name="Valentin OUEDRAOGO" userId="8e93e3f817417754" providerId="LiveId" clId="{199C1BFE-CF6A-4601-83D8-1ACCB35394AA}" dt="2022-07-04T20:30:47.038" v="6708"/>
          <ac:grpSpMkLst>
            <pc:docMk/>
            <pc:sldMk cId="4146376580" sldId="294"/>
            <ac:grpSpMk id="8" creationId="{18CF762A-57D8-EF51-B90F-C561B894594C}"/>
          </ac:grpSpMkLst>
        </pc:grpChg>
        <pc:grpChg chg="mod">
          <ac:chgData name="Valentin OUEDRAOGO" userId="8e93e3f817417754" providerId="LiveId" clId="{199C1BFE-CF6A-4601-83D8-1ACCB35394AA}" dt="2022-07-04T20:30:47.038" v="6708"/>
          <ac:grpSpMkLst>
            <pc:docMk/>
            <pc:sldMk cId="4146376580" sldId="294"/>
            <ac:grpSpMk id="9" creationId="{C1763EC0-D70A-4BDC-35A8-E36EAFED9445}"/>
          </ac:grpSpMkLst>
        </pc:grpChg>
        <pc:picChg chg="mod">
          <ac:chgData name="Valentin OUEDRAOGO" userId="8e93e3f817417754" providerId="LiveId" clId="{199C1BFE-CF6A-4601-83D8-1ACCB35394AA}" dt="2022-07-04T20:30:47.038" v="6708"/>
          <ac:picMkLst>
            <pc:docMk/>
            <pc:sldMk cId="4146376580" sldId="294"/>
            <ac:picMk id="14" creationId="{2E2333C6-9E6C-3B0A-9D25-04D40AF864C8}"/>
          </ac:picMkLst>
        </pc:picChg>
        <pc:picChg chg="mod">
          <ac:chgData name="Valentin OUEDRAOGO" userId="8e93e3f817417754" providerId="LiveId" clId="{199C1BFE-CF6A-4601-83D8-1ACCB35394AA}" dt="2022-07-04T20:30:47.038" v="6708"/>
          <ac:picMkLst>
            <pc:docMk/>
            <pc:sldMk cId="4146376580" sldId="294"/>
            <ac:picMk id="15" creationId="{30130F27-0868-EF21-0493-6605BA018613}"/>
          </ac:picMkLst>
        </pc:picChg>
        <pc:picChg chg="mod">
          <ac:chgData name="Valentin OUEDRAOGO" userId="8e93e3f817417754" providerId="LiveId" clId="{199C1BFE-CF6A-4601-83D8-1ACCB35394AA}" dt="2022-07-04T20:30:47.038" v="6708"/>
          <ac:picMkLst>
            <pc:docMk/>
            <pc:sldMk cId="4146376580" sldId="294"/>
            <ac:picMk id="16" creationId="{522D204D-CD0B-DEEE-4811-7F4E7FBA2A71}"/>
          </ac:picMkLst>
        </pc:picChg>
        <pc:picChg chg="mod">
          <ac:chgData name="Valentin OUEDRAOGO" userId="8e93e3f817417754" providerId="LiveId" clId="{199C1BFE-CF6A-4601-83D8-1ACCB35394AA}" dt="2022-07-04T20:30:47.038" v="6708"/>
          <ac:picMkLst>
            <pc:docMk/>
            <pc:sldMk cId="4146376580" sldId="294"/>
            <ac:picMk id="17" creationId="{BABBABA7-260A-82D7-D9A3-AD9B04202C25}"/>
          </ac:picMkLst>
        </pc:picChg>
        <pc:picChg chg="mod">
          <ac:chgData name="Valentin OUEDRAOGO" userId="8e93e3f817417754" providerId="LiveId" clId="{199C1BFE-CF6A-4601-83D8-1ACCB35394AA}" dt="2022-07-04T20:30:47.038" v="6708"/>
          <ac:picMkLst>
            <pc:docMk/>
            <pc:sldMk cId="4146376580" sldId="294"/>
            <ac:picMk id="18" creationId="{0F25D4C4-6B4A-485B-18E6-16617EF69483}"/>
          </ac:picMkLst>
        </pc:picChg>
      </pc:sldChg>
      <pc:sldChg chg="addSp delSp modSp mod">
        <pc:chgData name="Valentin OUEDRAOGO" userId="8e93e3f817417754" providerId="LiveId" clId="{199C1BFE-CF6A-4601-83D8-1ACCB35394AA}" dt="2022-07-14T14:42:15.953" v="9299" actId="1036"/>
        <pc:sldMkLst>
          <pc:docMk/>
          <pc:sldMk cId="242978070" sldId="295"/>
        </pc:sldMkLst>
        <pc:spChg chg="del">
          <ac:chgData name="Valentin OUEDRAOGO" userId="8e93e3f817417754" providerId="LiveId" clId="{199C1BFE-CF6A-4601-83D8-1ACCB35394AA}" dt="2022-07-09T20:30:09.062" v="7004"/>
          <ac:spMkLst>
            <pc:docMk/>
            <pc:sldMk cId="242978070" sldId="295"/>
            <ac:spMk id="2" creationId="{1B61DA54-D58F-1F47-B8A1-9CC2CD7992BA}"/>
          </ac:spMkLst>
        </pc:spChg>
        <pc:spChg chg="mod">
          <ac:chgData name="Valentin OUEDRAOGO" userId="8e93e3f817417754" providerId="LiveId" clId="{199C1BFE-CF6A-4601-83D8-1ACCB35394AA}" dt="2022-07-09T20:37:01.542" v="7061" actId="1035"/>
          <ac:spMkLst>
            <pc:docMk/>
            <pc:sldMk cId="242978070" sldId="295"/>
            <ac:spMk id="3" creationId="{28D60B2B-064C-F10D-023F-914094FE72E0}"/>
          </ac:spMkLst>
        </pc:spChg>
        <pc:spChg chg="del mod">
          <ac:chgData name="Valentin OUEDRAOGO" userId="8e93e3f817417754" providerId="LiveId" clId="{199C1BFE-CF6A-4601-83D8-1ACCB35394AA}" dt="2022-07-04T12:57:18.900" v="1320" actId="478"/>
          <ac:spMkLst>
            <pc:docMk/>
            <pc:sldMk cId="242978070" sldId="295"/>
            <ac:spMk id="3" creationId="{CD1386BE-156C-8182-E030-F7200F1AD846}"/>
          </ac:spMkLst>
        </pc:spChg>
        <pc:spChg chg="del mod">
          <ac:chgData name="Valentin OUEDRAOGO" userId="8e93e3f817417754" providerId="LiveId" clId="{199C1BFE-CF6A-4601-83D8-1ACCB35394AA}" dt="2022-07-04T12:51:43.439" v="1298" actId="478"/>
          <ac:spMkLst>
            <pc:docMk/>
            <pc:sldMk cId="242978070" sldId="295"/>
            <ac:spMk id="5" creationId="{2A88167E-C4CC-436F-997B-A5AE6546B97F}"/>
          </ac:spMkLst>
        </pc:spChg>
        <pc:spChg chg="add mod">
          <ac:chgData name="Valentin OUEDRAOGO" userId="8e93e3f817417754" providerId="LiveId" clId="{199C1BFE-CF6A-4601-83D8-1ACCB35394AA}" dt="2022-07-14T10:56:10.854" v="7782" actId="20577"/>
          <ac:spMkLst>
            <pc:docMk/>
            <pc:sldMk cId="242978070" sldId="295"/>
            <ac:spMk id="5" creationId="{D5DC39C9-87A6-FCD9-0C2F-5D07DF8AF6E6}"/>
          </ac:spMkLst>
        </pc:spChg>
        <pc:spChg chg="del mod">
          <ac:chgData name="Valentin OUEDRAOGO" userId="8e93e3f817417754" providerId="LiveId" clId="{199C1BFE-CF6A-4601-83D8-1ACCB35394AA}" dt="2022-07-14T10:55:51.366" v="7763" actId="478"/>
          <ac:spMkLst>
            <pc:docMk/>
            <pc:sldMk cId="242978070" sldId="295"/>
            <ac:spMk id="6" creationId="{3B9EA6A1-1CAD-4699-87A8-970888B235A9}"/>
          </ac:spMkLst>
        </pc:spChg>
        <pc:spChg chg="add del mod">
          <ac:chgData name="Valentin OUEDRAOGO" userId="8e93e3f817417754" providerId="LiveId" clId="{199C1BFE-CF6A-4601-83D8-1ACCB35394AA}" dt="2022-07-04T13:01:45.134" v="1508" actId="21"/>
          <ac:spMkLst>
            <pc:docMk/>
            <pc:sldMk cId="242978070" sldId="295"/>
            <ac:spMk id="7" creationId="{94F3D1F3-DE0A-FADC-47D1-68FB8B8FFBE8}"/>
          </ac:spMkLst>
        </pc:spChg>
        <pc:spChg chg="del mod">
          <ac:chgData name="Valentin OUEDRAOGO" userId="8e93e3f817417754" providerId="LiveId" clId="{199C1BFE-CF6A-4601-83D8-1ACCB35394AA}" dt="2022-07-04T12:51:45.176" v="1299" actId="478"/>
          <ac:spMkLst>
            <pc:docMk/>
            <pc:sldMk cId="242978070" sldId="295"/>
            <ac:spMk id="8" creationId="{79506924-5682-B41C-846C-8193E10CD654}"/>
          </ac:spMkLst>
        </pc:spChg>
        <pc:spChg chg="add mod">
          <ac:chgData name="Valentin OUEDRAOGO" userId="8e93e3f817417754" providerId="LiveId" clId="{199C1BFE-CF6A-4601-83D8-1ACCB35394AA}" dt="2022-07-14T14:42:15.953" v="9299" actId="1036"/>
          <ac:spMkLst>
            <pc:docMk/>
            <pc:sldMk cId="242978070" sldId="295"/>
            <ac:spMk id="9" creationId="{6461D8E5-CD91-94AE-98A9-42198E4EFD78}"/>
          </ac:spMkLst>
        </pc:spChg>
      </pc:sldChg>
      <pc:sldChg chg="addSp delSp modSp mod delAnim modAnim">
        <pc:chgData name="Valentin OUEDRAOGO" userId="8e93e3f817417754" providerId="LiveId" clId="{199C1BFE-CF6A-4601-83D8-1ACCB35394AA}" dt="2022-07-15T09:24:15.118" v="9706" actId="20577"/>
        <pc:sldMkLst>
          <pc:docMk/>
          <pc:sldMk cId="1122140441" sldId="296"/>
        </pc:sldMkLst>
        <pc:spChg chg="del">
          <ac:chgData name="Valentin OUEDRAOGO" userId="8e93e3f817417754" providerId="LiveId" clId="{199C1BFE-CF6A-4601-83D8-1ACCB35394AA}" dt="2022-07-09T20:30:09.062" v="7004"/>
          <ac:spMkLst>
            <pc:docMk/>
            <pc:sldMk cId="1122140441" sldId="296"/>
            <ac:spMk id="2" creationId="{2B9CE787-ED1A-E6F5-199A-B0697B73622D}"/>
          </ac:spMkLst>
        </pc:spChg>
        <pc:spChg chg="mod">
          <ac:chgData name="Valentin OUEDRAOGO" userId="8e93e3f817417754" providerId="LiveId" clId="{199C1BFE-CF6A-4601-83D8-1ACCB35394AA}" dt="2022-07-09T20:36:27.650" v="7037" actId="1035"/>
          <ac:spMkLst>
            <pc:docMk/>
            <pc:sldMk cId="1122140441" sldId="296"/>
            <ac:spMk id="3" creationId="{6D62FF17-77A3-C506-EE41-88642C174E73}"/>
          </ac:spMkLst>
        </pc:spChg>
        <pc:spChg chg="del mod">
          <ac:chgData name="Valentin OUEDRAOGO" userId="8e93e3f817417754" providerId="LiveId" clId="{199C1BFE-CF6A-4601-83D8-1ACCB35394AA}" dt="2022-07-04T18:11:10.100" v="4401" actId="478"/>
          <ac:spMkLst>
            <pc:docMk/>
            <pc:sldMk cId="1122140441" sldId="296"/>
            <ac:spMk id="4" creationId="{6B4DD57F-33D1-CB0A-4909-FFC14C84D4B7}"/>
          </ac:spMkLst>
        </pc:spChg>
        <pc:spChg chg="add del mod">
          <ac:chgData name="Valentin OUEDRAOGO" userId="8e93e3f817417754" providerId="LiveId" clId="{199C1BFE-CF6A-4601-83D8-1ACCB35394AA}" dt="2022-07-14T12:24:50.494" v="8656" actId="478"/>
          <ac:spMkLst>
            <pc:docMk/>
            <pc:sldMk cId="1122140441" sldId="296"/>
            <ac:spMk id="6" creationId="{1700D7C9-A2DC-E8A7-79AF-A1FDFEAD8B27}"/>
          </ac:spMkLst>
        </pc:spChg>
        <pc:spChg chg="del mod">
          <ac:chgData name="Valentin OUEDRAOGO" userId="8e93e3f817417754" providerId="LiveId" clId="{199C1BFE-CF6A-4601-83D8-1ACCB35394AA}" dt="2022-07-04T18:08:03.489" v="4367" actId="478"/>
          <ac:spMkLst>
            <pc:docMk/>
            <pc:sldMk cId="1122140441" sldId="296"/>
            <ac:spMk id="6" creationId="{3B9EA6A1-1CAD-4699-87A8-970888B235A9}"/>
          </ac:spMkLst>
        </pc:spChg>
        <pc:spChg chg="add mod">
          <ac:chgData name="Valentin OUEDRAOGO" userId="8e93e3f817417754" providerId="LiveId" clId="{199C1BFE-CF6A-4601-83D8-1ACCB35394AA}" dt="2022-07-14T10:58:54.793" v="7908"/>
          <ac:spMkLst>
            <pc:docMk/>
            <pc:sldMk cId="1122140441" sldId="296"/>
            <ac:spMk id="9" creationId="{0EF109CD-EB54-3B1A-FD6A-07C65C91EF1E}"/>
          </ac:spMkLst>
        </pc:spChg>
        <pc:spChg chg="add del mod">
          <ac:chgData name="Valentin OUEDRAOGO" userId="8e93e3f817417754" providerId="LiveId" clId="{199C1BFE-CF6A-4601-83D8-1ACCB35394AA}" dt="2022-07-14T10:58:53.436" v="7907" actId="478"/>
          <ac:spMkLst>
            <pc:docMk/>
            <pc:sldMk cId="1122140441" sldId="296"/>
            <ac:spMk id="10" creationId="{C43DC6F5-446C-A3D8-FA24-186885A4F32E}"/>
          </ac:spMkLst>
        </pc:spChg>
        <pc:spChg chg="add del mod topLvl">
          <ac:chgData name="Valentin OUEDRAOGO" userId="8e93e3f817417754" providerId="LiveId" clId="{199C1BFE-CF6A-4601-83D8-1ACCB35394AA}" dt="2022-07-14T12:08:44.921" v="8476" actId="478"/>
          <ac:spMkLst>
            <pc:docMk/>
            <pc:sldMk cId="1122140441" sldId="296"/>
            <ac:spMk id="11" creationId="{F0FA2C27-8A4A-7CF3-C926-FDB8673F1165}"/>
          </ac:spMkLst>
        </pc:spChg>
        <pc:spChg chg="mod">
          <ac:chgData name="Valentin OUEDRAOGO" userId="8e93e3f817417754" providerId="LiveId" clId="{199C1BFE-CF6A-4601-83D8-1ACCB35394AA}" dt="2022-07-14T12:10:41.498" v="8521" actId="1035"/>
          <ac:spMkLst>
            <pc:docMk/>
            <pc:sldMk cId="1122140441" sldId="296"/>
            <ac:spMk id="12" creationId="{AFC60B8E-4965-44F2-B56E-E07841A125C6}"/>
          </ac:spMkLst>
        </pc:spChg>
        <pc:spChg chg="del mod">
          <ac:chgData name="Valentin OUEDRAOGO" userId="8e93e3f817417754" providerId="LiveId" clId="{199C1BFE-CF6A-4601-83D8-1ACCB35394AA}" dt="2022-07-04T18:08:24.682" v="4369" actId="478"/>
          <ac:spMkLst>
            <pc:docMk/>
            <pc:sldMk cId="1122140441" sldId="296"/>
            <ac:spMk id="13" creationId="{09E0E9E7-5952-0AA8-F779-374C294401F9}"/>
          </ac:spMkLst>
        </pc:spChg>
        <pc:spChg chg="add del mod">
          <ac:chgData name="Valentin OUEDRAOGO" userId="8e93e3f817417754" providerId="LiveId" clId="{199C1BFE-CF6A-4601-83D8-1ACCB35394AA}" dt="2022-07-14T12:24:53.001" v="8657" actId="478"/>
          <ac:spMkLst>
            <pc:docMk/>
            <pc:sldMk cId="1122140441" sldId="296"/>
            <ac:spMk id="14" creationId="{491D8649-7DDA-1DF8-4671-E092EAF73F9C}"/>
          </ac:spMkLst>
        </pc:spChg>
        <pc:spChg chg="del mod">
          <ac:chgData name="Valentin OUEDRAOGO" userId="8e93e3f817417754" providerId="LiveId" clId="{199C1BFE-CF6A-4601-83D8-1ACCB35394AA}" dt="2022-07-04T18:08:22.727" v="4368" actId="478"/>
          <ac:spMkLst>
            <pc:docMk/>
            <pc:sldMk cId="1122140441" sldId="296"/>
            <ac:spMk id="14" creationId="{5DAA0AF4-F0B9-EB27-684F-8AD5599320AA}"/>
          </ac:spMkLst>
        </pc:spChg>
        <pc:spChg chg="add mod">
          <ac:chgData name="Valentin OUEDRAOGO" userId="8e93e3f817417754" providerId="LiveId" clId="{199C1BFE-CF6A-4601-83D8-1ACCB35394AA}" dt="2022-07-15T09:24:15.118" v="9706" actId="20577"/>
          <ac:spMkLst>
            <pc:docMk/>
            <pc:sldMk cId="1122140441" sldId="296"/>
            <ac:spMk id="14" creationId="{F8F9C904-0193-9C0A-B581-92FDFC5A2A7F}"/>
          </ac:spMkLst>
        </pc:spChg>
        <pc:spChg chg="add del mod topLvl">
          <ac:chgData name="Valentin OUEDRAOGO" userId="8e93e3f817417754" providerId="LiveId" clId="{199C1BFE-CF6A-4601-83D8-1ACCB35394AA}" dt="2022-07-14T12:08:45.907" v="8477" actId="478"/>
          <ac:spMkLst>
            <pc:docMk/>
            <pc:sldMk cId="1122140441" sldId="296"/>
            <ac:spMk id="15" creationId="{B92402D3-8A12-D94F-B39F-D5545488EF23}"/>
          </ac:spMkLst>
        </pc:spChg>
        <pc:spChg chg="add del mod">
          <ac:chgData name="Valentin OUEDRAOGO" userId="8e93e3f817417754" providerId="LiveId" clId="{199C1BFE-CF6A-4601-83D8-1ACCB35394AA}" dt="2022-07-14T14:31:28.193" v="9113" actId="478"/>
          <ac:spMkLst>
            <pc:docMk/>
            <pc:sldMk cId="1122140441" sldId="296"/>
            <ac:spMk id="16" creationId="{DCE817DE-C2B1-EB85-8202-55A9F3F824BF}"/>
          </ac:spMkLst>
        </pc:spChg>
        <pc:spChg chg="add del mod">
          <ac:chgData name="Valentin OUEDRAOGO" userId="8e93e3f817417754" providerId="LiveId" clId="{199C1BFE-CF6A-4601-83D8-1ACCB35394AA}" dt="2022-07-14T12:43:38.619" v="8694" actId="478"/>
          <ac:spMkLst>
            <pc:docMk/>
            <pc:sldMk cId="1122140441" sldId="296"/>
            <ac:spMk id="20" creationId="{F98B7996-7ADA-9AA6-6B9D-DB60EF0D2C9F}"/>
          </ac:spMkLst>
        </pc:spChg>
        <pc:spChg chg="add del mod">
          <ac:chgData name="Valentin OUEDRAOGO" userId="8e93e3f817417754" providerId="LiveId" clId="{199C1BFE-CF6A-4601-83D8-1ACCB35394AA}" dt="2022-07-14T12:43:41.256" v="8695" actId="478"/>
          <ac:spMkLst>
            <pc:docMk/>
            <pc:sldMk cId="1122140441" sldId="296"/>
            <ac:spMk id="21" creationId="{72860499-63F1-EFE9-6574-A24F981B9C0F}"/>
          </ac:spMkLst>
        </pc:spChg>
        <pc:spChg chg="add del mod">
          <ac:chgData name="Valentin OUEDRAOGO" userId="8e93e3f817417754" providerId="LiveId" clId="{199C1BFE-CF6A-4601-83D8-1ACCB35394AA}" dt="2022-07-14T12:45:59.832" v="8710" actId="478"/>
          <ac:spMkLst>
            <pc:docMk/>
            <pc:sldMk cId="1122140441" sldId="296"/>
            <ac:spMk id="22" creationId="{3316007D-B472-BDF9-51E3-A2D68486DF77}"/>
          </ac:spMkLst>
        </pc:spChg>
        <pc:spChg chg="add del mod">
          <ac:chgData name="Valentin OUEDRAOGO" userId="8e93e3f817417754" providerId="LiveId" clId="{199C1BFE-CF6A-4601-83D8-1ACCB35394AA}" dt="2022-07-14T14:33:27.879" v="9182" actId="478"/>
          <ac:spMkLst>
            <pc:docMk/>
            <pc:sldMk cId="1122140441" sldId="296"/>
            <ac:spMk id="33" creationId="{8B39F3C2-BC1E-18F6-B4A5-6F78511BF8E5}"/>
          </ac:spMkLst>
        </pc:spChg>
        <pc:spChg chg="add mod">
          <ac:chgData name="Valentin OUEDRAOGO" userId="8e93e3f817417754" providerId="LiveId" clId="{199C1BFE-CF6A-4601-83D8-1ACCB35394AA}" dt="2022-07-14T14:33:29.716" v="9183"/>
          <ac:spMkLst>
            <pc:docMk/>
            <pc:sldMk cId="1122140441" sldId="296"/>
            <ac:spMk id="34" creationId="{819C01D3-77A8-A08E-C59A-170CB1A3E4A1}"/>
          </ac:spMkLst>
        </pc:spChg>
        <pc:grpChg chg="add del mod">
          <ac:chgData name="Valentin OUEDRAOGO" userId="8e93e3f817417754" providerId="LiveId" clId="{199C1BFE-CF6A-4601-83D8-1ACCB35394AA}" dt="2022-07-04T20:11:33.387" v="6676" actId="165"/>
          <ac:grpSpMkLst>
            <pc:docMk/>
            <pc:sldMk cId="1122140441" sldId="296"/>
            <ac:grpSpMk id="7" creationId="{1A02A496-F51F-95CE-7B91-43841BB76A5C}"/>
          </ac:grpSpMkLst>
        </pc:grpChg>
        <pc:grpChg chg="add mod">
          <ac:chgData name="Valentin OUEDRAOGO" userId="8e93e3f817417754" providerId="LiveId" clId="{199C1BFE-CF6A-4601-83D8-1ACCB35394AA}" dt="2022-07-14T12:50:12.972" v="8740" actId="164"/>
          <ac:grpSpMkLst>
            <pc:docMk/>
            <pc:sldMk cId="1122140441" sldId="296"/>
            <ac:grpSpMk id="32" creationId="{4180690D-D6A9-93AF-7FAB-93437F13F9AD}"/>
          </ac:grpSpMkLst>
        </pc:grpChg>
        <pc:picChg chg="del mod">
          <ac:chgData name="Valentin OUEDRAOGO" userId="8e93e3f817417754" providerId="LiveId" clId="{199C1BFE-CF6A-4601-83D8-1ACCB35394AA}" dt="2022-07-04T18:08:00.460" v="4366" actId="478"/>
          <ac:picMkLst>
            <pc:docMk/>
            <pc:sldMk cId="1122140441" sldId="296"/>
            <ac:picMk id="2" creationId="{E18B9B90-1648-EC3B-8219-6428BB234187}"/>
          </ac:picMkLst>
        </pc:picChg>
        <pc:picChg chg="add mod modCrop">
          <ac:chgData name="Valentin OUEDRAOGO" userId="8e93e3f817417754" providerId="LiveId" clId="{199C1BFE-CF6A-4601-83D8-1ACCB35394AA}" dt="2022-07-14T12:48:54.523" v="8731" actId="1076"/>
          <ac:picMkLst>
            <pc:docMk/>
            <pc:sldMk cId="1122140441" sldId="296"/>
            <ac:picMk id="4" creationId="{7C89A408-99FE-C1B4-911F-F1E0546C89F3}"/>
          </ac:picMkLst>
        </pc:picChg>
        <pc:picChg chg="add del mod topLvl modCrop">
          <ac:chgData name="Valentin OUEDRAOGO" userId="8e93e3f817417754" providerId="LiveId" clId="{199C1BFE-CF6A-4601-83D8-1ACCB35394AA}" dt="2022-07-14T12:08:42.290" v="8475" actId="478"/>
          <ac:picMkLst>
            <pc:docMk/>
            <pc:sldMk cId="1122140441" sldId="296"/>
            <ac:picMk id="5" creationId="{A081D692-5390-D548-14AF-0B28A4DAF139}"/>
          </ac:picMkLst>
        </pc:picChg>
        <pc:picChg chg="add del mod">
          <ac:chgData name="Valentin OUEDRAOGO" userId="8e93e3f817417754" providerId="LiveId" clId="{199C1BFE-CF6A-4601-83D8-1ACCB35394AA}" dt="2022-07-14T12:22:01.442" v="8644" actId="478"/>
          <ac:picMkLst>
            <pc:docMk/>
            <pc:sldMk cId="1122140441" sldId="296"/>
            <ac:picMk id="7" creationId="{88792546-CBCF-4DDA-B958-33FDFF1906E3}"/>
          </ac:picMkLst>
        </pc:picChg>
        <pc:picChg chg="add mod">
          <ac:chgData name="Valentin OUEDRAOGO" userId="8e93e3f817417754" providerId="LiveId" clId="{199C1BFE-CF6A-4601-83D8-1ACCB35394AA}" dt="2022-07-14T12:50:12.972" v="8740" actId="164"/>
          <ac:picMkLst>
            <pc:docMk/>
            <pc:sldMk cId="1122140441" sldId="296"/>
            <ac:picMk id="13" creationId="{265EA48B-43C9-C44E-5B4B-436356FB089F}"/>
          </ac:picMkLst>
        </pc:picChg>
        <pc:picChg chg="add del mod">
          <ac:chgData name="Valentin OUEDRAOGO" userId="8e93e3f817417754" providerId="LiveId" clId="{199C1BFE-CF6A-4601-83D8-1ACCB35394AA}" dt="2022-07-14T12:39:43.509" v="8676" actId="478"/>
          <ac:picMkLst>
            <pc:docMk/>
            <pc:sldMk cId="1122140441" sldId="296"/>
            <ac:picMk id="17" creationId="{B6A70439-B48B-B078-C3A8-30B93B3DC731}"/>
          </ac:picMkLst>
        </pc:picChg>
        <pc:picChg chg="add mod modCrop">
          <ac:chgData name="Valentin OUEDRAOGO" userId="8e93e3f817417754" providerId="LiveId" clId="{199C1BFE-CF6A-4601-83D8-1ACCB35394AA}" dt="2022-07-14T12:50:12.972" v="8740" actId="164"/>
          <ac:picMkLst>
            <pc:docMk/>
            <pc:sldMk cId="1122140441" sldId="296"/>
            <ac:picMk id="19" creationId="{5333121F-6DF1-7788-D6AC-995B3FC4A780}"/>
          </ac:picMkLst>
        </pc:picChg>
        <pc:cxnChg chg="add mod">
          <ac:chgData name="Valentin OUEDRAOGO" userId="8e93e3f817417754" providerId="LiveId" clId="{199C1BFE-CF6A-4601-83D8-1ACCB35394AA}" dt="2022-07-14T12:50:12.972" v="8740" actId="164"/>
          <ac:cxnSpMkLst>
            <pc:docMk/>
            <pc:sldMk cId="1122140441" sldId="296"/>
            <ac:cxnSpMk id="24" creationId="{6942009E-F2A6-FDCA-C99D-1ADE0FB3B6F1}"/>
          </ac:cxnSpMkLst>
        </pc:cxnChg>
        <pc:cxnChg chg="add mod">
          <ac:chgData name="Valentin OUEDRAOGO" userId="8e93e3f817417754" providerId="LiveId" clId="{199C1BFE-CF6A-4601-83D8-1ACCB35394AA}" dt="2022-07-14T12:50:12.972" v="8740" actId="164"/>
          <ac:cxnSpMkLst>
            <pc:docMk/>
            <pc:sldMk cId="1122140441" sldId="296"/>
            <ac:cxnSpMk id="26" creationId="{DAAC25E3-D8C7-13CF-2881-8686D53AD3E7}"/>
          </ac:cxnSpMkLst>
        </pc:cxnChg>
      </pc:sldChg>
      <pc:sldChg chg="addSp delSp modSp del mod modAnim">
        <pc:chgData name="Valentin OUEDRAOGO" userId="8e93e3f817417754" providerId="LiveId" clId="{199C1BFE-CF6A-4601-83D8-1ACCB35394AA}" dt="2022-07-14T12:16:06.038" v="8629" actId="47"/>
        <pc:sldMkLst>
          <pc:docMk/>
          <pc:sldMk cId="2612679889" sldId="297"/>
        </pc:sldMkLst>
        <pc:spChg chg="del">
          <ac:chgData name="Valentin OUEDRAOGO" userId="8e93e3f817417754" providerId="LiveId" clId="{199C1BFE-CF6A-4601-83D8-1ACCB35394AA}" dt="2022-07-09T20:30:09.062" v="7004"/>
          <ac:spMkLst>
            <pc:docMk/>
            <pc:sldMk cId="2612679889" sldId="297"/>
            <ac:spMk id="2" creationId="{A8356B1E-9AFF-2A64-F8F2-E7BD5C4C7F42}"/>
          </ac:spMkLst>
        </pc:spChg>
        <pc:spChg chg="mod">
          <ac:chgData name="Valentin OUEDRAOGO" userId="8e93e3f817417754" providerId="LiveId" clId="{199C1BFE-CF6A-4601-83D8-1ACCB35394AA}" dt="2022-07-09T20:36:23.525" v="7034" actId="1035"/>
          <ac:spMkLst>
            <pc:docMk/>
            <pc:sldMk cId="2612679889" sldId="297"/>
            <ac:spMk id="3" creationId="{8009D220-D87D-E2A7-B7A0-16A2D7DC6203}"/>
          </ac:spMkLst>
        </pc:spChg>
        <pc:spChg chg="del mod">
          <ac:chgData name="Valentin OUEDRAOGO" userId="8e93e3f817417754" providerId="LiveId" clId="{199C1BFE-CF6A-4601-83D8-1ACCB35394AA}" dt="2022-07-04T18:10:00.944" v="4380" actId="478"/>
          <ac:spMkLst>
            <pc:docMk/>
            <pc:sldMk cId="2612679889" sldId="297"/>
            <ac:spMk id="4" creationId="{F39EDF81-83F0-77A2-227F-13BFD872B497}"/>
          </ac:spMkLst>
        </pc:spChg>
        <pc:spChg chg="mod">
          <ac:chgData name="Valentin OUEDRAOGO" userId="8e93e3f817417754" providerId="LiveId" clId="{199C1BFE-CF6A-4601-83D8-1ACCB35394AA}" dt="2022-07-04T20:47:54.817" v="6925" actId="255"/>
          <ac:spMkLst>
            <pc:docMk/>
            <pc:sldMk cId="2612679889" sldId="297"/>
            <ac:spMk id="5" creationId="{2A88167E-C4CC-436F-997B-A5AE6546B97F}"/>
          </ac:spMkLst>
        </pc:spChg>
        <pc:spChg chg="del mod">
          <ac:chgData name="Valentin OUEDRAOGO" userId="8e93e3f817417754" providerId="LiveId" clId="{199C1BFE-CF6A-4601-83D8-1ACCB35394AA}" dt="2022-07-04T18:10:02.341" v="4381" actId="478"/>
          <ac:spMkLst>
            <pc:docMk/>
            <pc:sldMk cId="2612679889" sldId="297"/>
            <ac:spMk id="6" creationId="{3B9EA6A1-1CAD-4699-87A8-970888B235A9}"/>
          </ac:spMkLst>
        </pc:spChg>
        <pc:spChg chg="del mod">
          <ac:chgData name="Valentin OUEDRAOGO" userId="8e93e3f817417754" providerId="LiveId" clId="{199C1BFE-CF6A-4601-83D8-1ACCB35394AA}" dt="2022-07-04T18:10:47.336" v="4391" actId="478"/>
          <ac:spMkLst>
            <pc:docMk/>
            <pc:sldMk cId="2612679889" sldId="297"/>
            <ac:spMk id="7" creationId="{8392CE20-487F-0B9F-184B-230172BC267C}"/>
          </ac:spMkLst>
        </pc:spChg>
        <pc:spChg chg="add del mod">
          <ac:chgData name="Valentin OUEDRAOGO" userId="8e93e3f817417754" providerId="LiveId" clId="{199C1BFE-CF6A-4601-83D8-1ACCB35394AA}" dt="2022-07-14T10:59:02.061" v="7909" actId="478"/>
          <ac:spMkLst>
            <pc:docMk/>
            <pc:sldMk cId="2612679889" sldId="297"/>
            <ac:spMk id="9" creationId="{70116F4E-BAD0-8A9B-4C88-E110AB838EAF}"/>
          </ac:spMkLst>
        </pc:spChg>
        <pc:spChg chg="add mod topLvl">
          <ac:chgData name="Valentin OUEDRAOGO" userId="8e93e3f817417754" providerId="LiveId" clId="{199C1BFE-CF6A-4601-83D8-1ACCB35394AA}" dt="2022-07-04T20:30:47.038" v="6708"/>
          <ac:spMkLst>
            <pc:docMk/>
            <pc:sldMk cId="2612679889" sldId="297"/>
            <ac:spMk id="10" creationId="{B5A73938-FB94-7439-FFF4-2E7A19CB27A0}"/>
          </ac:spMkLst>
        </pc:spChg>
        <pc:spChg chg="add mod topLvl">
          <ac:chgData name="Valentin OUEDRAOGO" userId="8e93e3f817417754" providerId="LiveId" clId="{199C1BFE-CF6A-4601-83D8-1ACCB35394AA}" dt="2022-07-04T20:30:47.038" v="6708"/>
          <ac:spMkLst>
            <pc:docMk/>
            <pc:sldMk cId="2612679889" sldId="297"/>
            <ac:spMk id="11" creationId="{2E998AC1-6CF8-24DF-EA66-0E5CC5549390}"/>
          </ac:spMkLst>
        </pc:spChg>
        <pc:spChg chg="add mod">
          <ac:chgData name="Valentin OUEDRAOGO" userId="8e93e3f817417754" providerId="LiveId" clId="{199C1BFE-CF6A-4601-83D8-1ACCB35394AA}" dt="2022-07-14T10:59:07.913" v="7916" actId="1036"/>
          <ac:spMkLst>
            <pc:docMk/>
            <pc:sldMk cId="2612679889" sldId="297"/>
            <ac:spMk id="12" creationId="{8BD130FA-7612-922A-DD74-89404BC80560}"/>
          </ac:spMkLst>
        </pc:spChg>
        <pc:spChg chg="add mod">
          <ac:chgData name="Valentin OUEDRAOGO" userId="8e93e3f817417754" providerId="LiveId" clId="{199C1BFE-CF6A-4601-83D8-1ACCB35394AA}" dt="2022-07-14T10:59:03.516" v="7910"/>
          <ac:spMkLst>
            <pc:docMk/>
            <pc:sldMk cId="2612679889" sldId="297"/>
            <ac:spMk id="13" creationId="{F279AC54-F333-1323-424D-969074A3E946}"/>
          </ac:spMkLst>
        </pc:spChg>
        <pc:grpChg chg="add del mod">
          <ac:chgData name="Valentin OUEDRAOGO" userId="8e93e3f817417754" providerId="LiveId" clId="{199C1BFE-CF6A-4601-83D8-1ACCB35394AA}" dt="2022-07-04T20:12:10.890" v="6678" actId="165"/>
          <ac:grpSpMkLst>
            <pc:docMk/>
            <pc:sldMk cId="2612679889" sldId="297"/>
            <ac:grpSpMk id="13" creationId="{469C26B9-9585-9AA0-DD9B-01A14976E94E}"/>
          </ac:grpSpMkLst>
        </pc:grpChg>
        <pc:picChg chg="del mod">
          <ac:chgData name="Valentin OUEDRAOGO" userId="8e93e3f817417754" providerId="LiveId" clId="{199C1BFE-CF6A-4601-83D8-1ACCB35394AA}" dt="2022-07-04T18:09:59.151" v="4379" actId="478"/>
          <ac:picMkLst>
            <pc:docMk/>
            <pc:sldMk cId="2612679889" sldId="297"/>
            <ac:picMk id="2" creationId="{F8C68379-4F1C-51D9-F54C-8C104A490183}"/>
          </ac:picMkLst>
        </pc:picChg>
        <pc:picChg chg="add mod topLvl modCrop">
          <ac:chgData name="Valentin OUEDRAOGO" userId="8e93e3f817417754" providerId="LiveId" clId="{199C1BFE-CF6A-4601-83D8-1ACCB35394AA}" dt="2022-07-04T20:30:47.038" v="6708"/>
          <ac:picMkLst>
            <pc:docMk/>
            <pc:sldMk cId="2612679889" sldId="297"/>
            <ac:picMk id="8" creationId="{7BD95D17-33F1-0816-0C57-A1C2EAE11983}"/>
          </ac:picMkLst>
        </pc:picChg>
      </pc:sldChg>
      <pc:sldChg chg="addSp delSp modSp mod">
        <pc:chgData name="Valentin OUEDRAOGO" userId="8e93e3f817417754" providerId="LiveId" clId="{199C1BFE-CF6A-4601-83D8-1ACCB35394AA}" dt="2022-07-14T10:59:43.985" v="7942" actId="20577"/>
        <pc:sldMkLst>
          <pc:docMk/>
          <pc:sldMk cId="394140493" sldId="299"/>
        </pc:sldMkLst>
        <pc:spChg chg="add del mod">
          <ac:chgData name="Valentin OUEDRAOGO" userId="8e93e3f817417754" providerId="LiveId" clId="{199C1BFE-CF6A-4601-83D8-1ACCB35394AA}" dt="2022-07-04T16:10:42.468" v="3060"/>
          <ac:spMkLst>
            <pc:docMk/>
            <pc:sldMk cId="394140493" sldId="299"/>
            <ac:spMk id="2" creationId="{8727DD35-C531-1436-972B-CB14C41BA2BF}"/>
          </ac:spMkLst>
        </pc:spChg>
        <pc:spChg chg="del">
          <ac:chgData name="Valentin OUEDRAOGO" userId="8e93e3f817417754" providerId="LiveId" clId="{199C1BFE-CF6A-4601-83D8-1ACCB35394AA}" dt="2022-07-09T20:30:09.062" v="7004"/>
          <ac:spMkLst>
            <pc:docMk/>
            <pc:sldMk cId="394140493" sldId="299"/>
            <ac:spMk id="2" creationId="{88C57257-DA48-889C-4FF1-588191B0A878}"/>
          </ac:spMkLst>
        </pc:spChg>
        <pc:spChg chg="mod">
          <ac:chgData name="Valentin OUEDRAOGO" userId="8e93e3f817417754" providerId="LiveId" clId="{199C1BFE-CF6A-4601-83D8-1ACCB35394AA}" dt="2022-07-09T20:36:06.244" v="7025" actId="1035"/>
          <ac:spMkLst>
            <pc:docMk/>
            <pc:sldMk cId="394140493" sldId="299"/>
            <ac:spMk id="3" creationId="{D079ADD4-344E-0597-D814-13B247FE3E76}"/>
          </ac:spMkLst>
        </pc:spChg>
        <pc:spChg chg="del mod">
          <ac:chgData name="Valentin OUEDRAOGO" userId="8e93e3f817417754" providerId="LiveId" clId="{199C1BFE-CF6A-4601-83D8-1ACCB35394AA}" dt="2022-07-04T16:10:42.468" v="3058" actId="478"/>
          <ac:spMkLst>
            <pc:docMk/>
            <pc:sldMk cId="394140493" sldId="299"/>
            <ac:spMk id="3" creationId="{EE397021-06DE-EDF9-7AE0-05576B581DAF}"/>
          </ac:spMkLst>
        </pc:spChg>
        <pc:spChg chg="add del mod">
          <ac:chgData name="Valentin OUEDRAOGO" userId="8e93e3f817417754" providerId="LiveId" clId="{199C1BFE-CF6A-4601-83D8-1ACCB35394AA}" dt="2022-07-04T16:11:04.638" v="3064"/>
          <ac:spMkLst>
            <pc:docMk/>
            <pc:sldMk cId="394140493" sldId="299"/>
            <ac:spMk id="4" creationId="{D7E2EEAE-957C-A7C7-367A-5392A2854B19}"/>
          </ac:spMkLst>
        </pc:spChg>
        <pc:spChg chg="del mod">
          <ac:chgData name="Valentin OUEDRAOGO" userId="8e93e3f817417754" providerId="LiveId" clId="{199C1BFE-CF6A-4601-83D8-1ACCB35394AA}" dt="2022-07-04T16:06:20.551" v="2946" actId="478"/>
          <ac:spMkLst>
            <pc:docMk/>
            <pc:sldMk cId="394140493" sldId="299"/>
            <ac:spMk id="5" creationId="{2A88167E-C4CC-436F-997B-A5AE6546B97F}"/>
          </ac:spMkLst>
        </pc:spChg>
        <pc:spChg chg="add mod">
          <ac:chgData name="Valentin OUEDRAOGO" userId="8e93e3f817417754" providerId="LiveId" clId="{199C1BFE-CF6A-4601-83D8-1ACCB35394AA}" dt="2022-07-14T10:59:43.985" v="7942" actId="20577"/>
          <ac:spMkLst>
            <pc:docMk/>
            <pc:sldMk cId="394140493" sldId="299"/>
            <ac:spMk id="5" creationId="{76509AF7-0A8A-C2D2-260A-42C08D0D31A1}"/>
          </ac:spMkLst>
        </pc:spChg>
        <pc:spChg chg="del mod">
          <ac:chgData name="Valentin OUEDRAOGO" userId="8e93e3f817417754" providerId="LiveId" clId="{199C1BFE-CF6A-4601-83D8-1ACCB35394AA}" dt="2022-07-14T10:59:31.884" v="7923" actId="478"/>
          <ac:spMkLst>
            <pc:docMk/>
            <pc:sldMk cId="394140493" sldId="299"/>
            <ac:spMk id="6" creationId="{3B9EA6A1-1CAD-4699-87A8-970888B235A9}"/>
          </ac:spMkLst>
        </pc:spChg>
        <pc:spChg chg="add mod">
          <ac:chgData name="Valentin OUEDRAOGO" userId="8e93e3f817417754" providerId="LiveId" clId="{199C1BFE-CF6A-4601-83D8-1ACCB35394AA}" dt="2022-07-04T20:30:47.038" v="6708"/>
          <ac:spMkLst>
            <pc:docMk/>
            <pc:sldMk cId="394140493" sldId="299"/>
            <ac:spMk id="7" creationId="{F50C953A-AB1A-525F-E416-FCBD688774D5}"/>
          </ac:spMkLst>
        </pc:spChg>
        <pc:spChg chg="del mod">
          <ac:chgData name="Valentin OUEDRAOGO" userId="8e93e3f817417754" providerId="LiveId" clId="{199C1BFE-CF6A-4601-83D8-1ACCB35394AA}" dt="2022-07-04T16:06:14.554" v="2944" actId="478"/>
          <ac:spMkLst>
            <pc:docMk/>
            <pc:sldMk cId="394140493" sldId="299"/>
            <ac:spMk id="8" creationId="{888E2CC4-C89A-55D8-223F-067E9F467806}"/>
          </ac:spMkLst>
        </pc:spChg>
      </pc:sldChg>
      <pc:sldChg chg="addSp delSp modSp mod delAnim modAnim modNotesTx">
        <pc:chgData name="Valentin OUEDRAOGO" userId="8e93e3f817417754" providerId="LiveId" clId="{199C1BFE-CF6A-4601-83D8-1ACCB35394AA}" dt="2022-07-15T09:35:52.817" v="9737" actId="20577"/>
        <pc:sldMkLst>
          <pc:docMk/>
          <pc:sldMk cId="2017944409" sldId="306"/>
        </pc:sldMkLst>
        <pc:spChg chg="del">
          <ac:chgData name="Valentin OUEDRAOGO" userId="8e93e3f817417754" providerId="LiveId" clId="{199C1BFE-CF6A-4601-83D8-1ACCB35394AA}" dt="2022-07-09T20:30:09.062" v="7004"/>
          <ac:spMkLst>
            <pc:docMk/>
            <pc:sldMk cId="2017944409" sldId="306"/>
            <ac:spMk id="2" creationId="{8D0DA4F9-BE04-08C5-B51C-6788742F3479}"/>
          </ac:spMkLst>
        </pc:spChg>
        <pc:spChg chg="mod">
          <ac:chgData name="Valentin OUEDRAOGO" userId="8e93e3f817417754" providerId="LiveId" clId="{199C1BFE-CF6A-4601-83D8-1ACCB35394AA}" dt="2022-07-09T20:36:19.462" v="7031" actId="1035"/>
          <ac:spMkLst>
            <pc:docMk/>
            <pc:sldMk cId="2017944409" sldId="306"/>
            <ac:spMk id="3" creationId="{8E1F15A8-4B1D-D9AE-890C-22E23A9AF2F6}"/>
          </ac:spMkLst>
        </pc:spChg>
        <pc:spChg chg="del mod">
          <ac:chgData name="Valentin OUEDRAOGO" userId="8e93e3f817417754" providerId="LiveId" clId="{199C1BFE-CF6A-4601-83D8-1ACCB35394AA}" dt="2022-07-04T18:12:51.266" v="4422" actId="478"/>
          <ac:spMkLst>
            <pc:docMk/>
            <pc:sldMk cId="2017944409" sldId="306"/>
            <ac:spMk id="5" creationId="{2A88167E-C4CC-436F-997B-A5AE6546B97F}"/>
          </ac:spMkLst>
        </pc:spChg>
        <pc:spChg chg="del mod">
          <ac:chgData name="Valentin OUEDRAOGO" userId="8e93e3f817417754" providerId="LiveId" clId="{199C1BFE-CF6A-4601-83D8-1ACCB35394AA}" dt="2022-07-04T18:11:41.620" v="4414" actId="478"/>
          <ac:spMkLst>
            <pc:docMk/>
            <pc:sldMk cId="2017944409" sldId="306"/>
            <ac:spMk id="6" creationId="{3B9EA6A1-1CAD-4699-87A8-970888B235A9}"/>
          </ac:spMkLst>
        </pc:spChg>
        <pc:spChg chg="del mod">
          <ac:chgData name="Valentin OUEDRAOGO" userId="8e93e3f817417754" providerId="LiveId" clId="{199C1BFE-CF6A-4601-83D8-1ACCB35394AA}" dt="2022-07-04T18:15:56.758" v="4448" actId="478"/>
          <ac:spMkLst>
            <pc:docMk/>
            <pc:sldMk cId="2017944409" sldId="306"/>
            <ac:spMk id="7" creationId="{3C011F59-09DD-7E99-868F-365AB8A1B3E6}"/>
          </ac:spMkLst>
        </pc:spChg>
        <pc:spChg chg="add mod">
          <ac:chgData name="Valentin OUEDRAOGO" userId="8e93e3f817417754" providerId="LiveId" clId="{199C1BFE-CF6A-4601-83D8-1ACCB35394AA}" dt="2022-07-15T09:35:52.817" v="9737" actId="20577"/>
          <ac:spMkLst>
            <pc:docMk/>
            <pc:sldMk cId="2017944409" sldId="306"/>
            <ac:spMk id="7" creationId="{E267FF41-B60B-6AAE-20B9-B602F67D8AC5}"/>
          </ac:spMkLst>
        </pc:spChg>
        <pc:spChg chg="add del mod">
          <ac:chgData name="Valentin OUEDRAOGO" userId="8e93e3f817417754" providerId="LiveId" clId="{199C1BFE-CF6A-4601-83D8-1ACCB35394AA}" dt="2022-07-14T11:21:57.002" v="8268" actId="478"/>
          <ac:spMkLst>
            <pc:docMk/>
            <pc:sldMk cId="2017944409" sldId="306"/>
            <ac:spMk id="14" creationId="{DB1FC333-4EEE-521A-1B12-6BC70DB936A1}"/>
          </ac:spMkLst>
        </pc:spChg>
        <pc:spChg chg="add del mod">
          <ac:chgData name="Valentin OUEDRAOGO" userId="8e93e3f817417754" providerId="LiveId" clId="{199C1BFE-CF6A-4601-83D8-1ACCB35394AA}" dt="2022-07-14T11:21:49.690" v="8266" actId="478"/>
          <ac:spMkLst>
            <pc:docMk/>
            <pc:sldMk cId="2017944409" sldId="306"/>
            <ac:spMk id="15" creationId="{FF06D5F9-10C9-FDA9-592D-6FEEA4AD4D71}"/>
          </ac:spMkLst>
        </pc:spChg>
        <pc:spChg chg="add mod">
          <ac:chgData name="Valentin OUEDRAOGO" userId="8e93e3f817417754" providerId="LiveId" clId="{199C1BFE-CF6A-4601-83D8-1ACCB35394AA}" dt="2022-07-14T11:57:29.482" v="8470" actId="1036"/>
          <ac:spMkLst>
            <pc:docMk/>
            <pc:sldMk cId="2017944409" sldId="306"/>
            <ac:spMk id="16" creationId="{0CA9B11E-FFA6-A8A4-F3A0-E65D8B7ACCBA}"/>
          </ac:spMkLst>
        </pc:spChg>
        <pc:spChg chg="add del mod">
          <ac:chgData name="Valentin OUEDRAOGO" userId="8e93e3f817417754" providerId="LiveId" clId="{199C1BFE-CF6A-4601-83D8-1ACCB35394AA}" dt="2022-07-14T10:59:13.774" v="7917" actId="478"/>
          <ac:spMkLst>
            <pc:docMk/>
            <pc:sldMk cId="2017944409" sldId="306"/>
            <ac:spMk id="17" creationId="{D9D5AD55-B1D3-D058-028B-577A4D295B4F}"/>
          </ac:spMkLst>
        </pc:spChg>
        <pc:spChg chg="add del mod topLvl">
          <ac:chgData name="Valentin OUEDRAOGO" userId="8e93e3f817417754" providerId="LiveId" clId="{199C1BFE-CF6A-4601-83D8-1ACCB35394AA}" dt="2022-07-14T11:21:45.685" v="8264" actId="478"/>
          <ac:spMkLst>
            <pc:docMk/>
            <pc:sldMk cId="2017944409" sldId="306"/>
            <ac:spMk id="18" creationId="{7CC1B5FB-1512-BAB0-F951-FA44D79C49C5}"/>
          </ac:spMkLst>
        </pc:spChg>
        <pc:spChg chg="add del mod topLvl">
          <ac:chgData name="Valentin OUEDRAOGO" userId="8e93e3f817417754" providerId="LiveId" clId="{199C1BFE-CF6A-4601-83D8-1ACCB35394AA}" dt="2022-07-14T11:21:47.610" v="8265" actId="478"/>
          <ac:spMkLst>
            <pc:docMk/>
            <pc:sldMk cId="2017944409" sldId="306"/>
            <ac:spMk id="19" creationId="{FD8FA313-C82D-1873-1964-26236C7D5482}"/>
          </ac:spMkLst>
        </pc:spChg>
        <pc:spChg chg="add del mod">
          <ac:chgData name="Valentin OUEDRAOGO" userId="8e93e3f817417754" providerId="LiveId" clId="{199C1BFE-CF6A-4601-83D8-1ACCB35394AA}" dt="2022-07-14T11:24:55.302" v="8333" actId="478"/>
          <ac:spMkLst>
            <pc:docMk/>
            <pc:sldMk cId="2017944409" sldId="306"/>
            <ac:spMk id="20" creationId="{E0FBF19D-7F9B-8C6B-FC1F-A2CA070FBFFC}"/>
          </ac:spMkLst>
        </pc:spChg>
        <pc:spChg chg="add del mod">
          <ac:chgData name="Valentin OUEDRAOGO" userId="8e93e3f817417754" providerId="LiveId" clId="{199C1BFE-CF6A-4601-83D8-1ACCB35394AA}" dt="2022-07-14T14:33:35.774" v="9184" actId="478"/>
          <ac:spMkLst>
            <pc:docMk/>
            <pc:sldMk cId="2017944409" sldId="306"/>
            <ac:spMk id="21" creationId="{B86FB8AA-67BC-9891-C98E-3C099A76FC3C}"/>
          </ac:spMkLst>
        </pc:spChg>
        <pc:spChg chg="add mod">
          <ac:chgData name="Valentin OUEDRAOGO" userId="8e93e3f817417754" providerId="LiveId" clId="{199C1BFE-CF6A-4601-83D8-1ACCB35394AA}" dt="2022-07-14T10:59:15.609" v="7918"/>
          <ac:spMkLst>
            <pc:docMk/>
            <pc:sldMk cId="2017944409" sldId="306"/>
            <ac:spMk id="22" creationId="{033D1008-F487-0A18-B285-AB328E9EFABB}"/>
          </ac:spMkLst>
        </pc:spChg>
        <pc:spChg chg="add mod">
          <ac:chgData name="Valentin OUEDRAOGO" userId="8e93e3f817417754" providerId="LiveId" clId="{199C1BFE-CF6A-4601-83D8-1ACCB35394AA}" dt="2022-07-14T14:33:44.544" v="9197" actId="20577"/>
          <ac:spMkLst>
            <pc:docMk/>
            <pc:sldMk cId="2017944409" sldId="306"/>
            <ac:spMk id="23" creationId="{221939BD-7653-7B24-8F07-6C1723F5F273}"/>
          </ac:spMkLst>
        </pc:spChg>
        <pc:grpChg chg="add del mod">
          <ac:chgData name="Valentin OUEDRAOGO" userId="8e93e3f817417754" providerId="LiveId" clId="{199C1BFE-CF6A-4601-83D8-1ACCB35394AA}" dt="2022-07-04T20:13:37.554" v="6683" actId="165"/>
          <ac:grpSpMkLst>
            <pc:docMk/>
            <pc:sldMk cId="2017944409" sldId="306"/>
            <ac:grpSpMk id="2" creationId="{77820809-F310-1A15-A11C-BB23580C7D88}"/>
          </ac:grpSpMkLst>
        </pc:grpChg>
        <pc:grpChg chg="add del mod">
          <ac:chgData name="Valentin OUEDRAOGO" userId="8e93e3f817417754" providerId="LiveId" clId="{199C1BFE-CF6A-4601-83D8-1ACCB35394AA}" dt="2022-07-04T18:13:59.613" v="4429" actId="478"/>
          <ac:grpSpMkLst>
            <pc:docMk/>
            <pc:sldMk cId="2017944409" sldId="306"/>
            <ac:grpSpMk id="3" creationId="{32FB7627-A02E-AA0C-D659-D7DBD7E20585}"/>
          </ac:grpSpMkLst>
        </pc:grpChg>
        <pc:picChg chg="mod">
          <ac:chgData name="Valentin OUEDRAOGO" userId="8e93e3f817417754" providerId="LiveId" clId="{199C1BFE-CF6A-4601-83D8-1ACCB35394AA}" dt="2022-07-04T18:12:23.344" v="4417" actId="164"/>
          <ac:picMkLst>
            <pc:docMk/>
            <pc:sldMk cId="2017944409" sldId="306"/>
            <ac:picMk id="2" creationId="{1467D9C5-7D95-C902-F20D-A2E296D4F6CA}"/>
          </ac:picMkLst>
        </pc:picChg>
        <pc:picChg chg="mod">
          <ac:chgData name="Valentin OUEDRAOGO" userId="8e93e3f817417754" providerId="LiveId" clId="{199C1BFE-CF6A-4601-83D8-1ACCB35394AA}" dt="2022-07-04T18:12:23.344" v="4417" actId="164"/>
          <ac:picMkLst>
            <pc:docMk/>
            <pc:sldMk cId="2017944409" sldId="306"/>
            <ac:picMk id="4" creationId="{04B4E404-C15C-C7AC-71AE-C6CF183D0223}"/>
          </ac:picMkLst>
        </pc:picChg>
        <pc:picChg chg="add del mod">
          <ac:chgData name="Valentin OUEDRAOGO" userId="8e93e3f817417754" providerId="LiveId" clId="{199C1BFE-CF6A-4601-83D8-1ACCB35394AA}" dt="2022-07-14T11:21:42.432" v="8262" actId="478"/>
          <ac:picMkLst>
            <pc:docMk/>
            <pc:sldMk cId="2017944409" sldId="306"/>
            <ac:picMk id="4" creationId="{94246309-8EAD-6FD3-E0FB-DEEBBFC7CF99}"/>
          </ac:picMkLst>
        </pc:picChg>
        <pc:picChg chg="add mod modCrop">
          <ac:chgData name="Valentin OUEDRAOGO" userId="8e93e3f817417754" providerId="LiveId" clId="{199C1BFE-CF6A-4601-83D8-1ACCB35394AA}" dt="2022-07-14T11:57:00.018" v="8464" actId="1036"/>
          <ac:picMkLst>
            <pc:docMk/>
            <pc:sldMk cId="2017944409" sldId="306"/>
            <ac:picMk id="6" creationId="{C59AF3A4-2D36-6F16-2BCD-19FC1C0E2DCD}"/>
          </ac:picMkLst>
        </pc:picChg>
        <pc:picChg chg="add del mod">
          <ac:chgData name="Valentin OUEDRAOGO" userId="8e93e3f817417754" providerId="LiveId" clId="{199C1BFE-CF6A-4601-83D8-1ACCB35394AA}" dt="2022-07-14T11:21:35.070" v="8260" actId="478"/>
          <ac:picMkLst>
            <pc:docMk/>
            <pc:sldMk cId="2017944409" sldId="306"/>
            <ac:picMk id="9" creationId="{C4E88F98-C052-BF6F-A06D-08792551D3D6}"/>
          </ac:picMkLst>
        </pc:picChg>
        <pc:picChg chg="add del mod">
          <ac:chgData name="Valentin OUEDRAOGO" userId="8e93e3f817417754" providerId="LiveId" clId="{199C1BFE-CF6A-4601-83D8-1ACCB35394AA}" dt="2022-07-14T11:21:40.928" v="8261" actId="478"/>
          <ac:picMkLst>
            <pc:docMk/>
            <pc:sldMk cId="2017944409" sldId="306"/>
            <ac:picMk id="11" creationId="{D7314D56-6E0F-A24C-083B-25B7A8426073}"/>
          </ac:picMkLst>
        </pc:picChg>
        <pc:picChg chg="add del mod topLvl">
          <ac:chgData name="Valentin OUEDRAOGO" userId="8e93e3f817417754" providerId="LiveId" clId="{199C1BFE-CF6A-4601-83D8-1ACCB35394AA}" dt="2022-07-14T11:21:43.571" v="8263" actId="478"/>
          <ac:picMkLst>
            <pc:docMk/>
            <pc:sldMk cId="2017944409" sldId="306"/>
            <ac:picMk id="13" creationId="{68A64051-F96A-F572-FE63-D4E4565D4F7A}"/>
          </ac:picMkLst>
        </pc:picChg>
      </pc:sldChg>
      <pc:sldChg chg="addSp delSp modSp mod">
        <pc:chgData name="Valentin OUEDRAOGO" userId="8e93e3f817417754" providerId="LiveId" clId="{199C1BFE-CF6A-4601-83D8-1ACCB35394AA}" dt="2022-07-14T14:43:02.001" v="9303" actId="478"/>
        <pc:sldMkLst>
          <pc:docMk/>
          <pc:sldMk cId="406413698" sldId="307"/>
        </pc:sldMkLst>
        <pc:spChg chg="del">
          <ac:chgData name="Valentin OUEDRAOGO" userId="8e93e3f817417754" providerId="LiveId" clId="{199C1BFE-CF6A-4601-83D8-1ACCB35394AA}" dt="2022-07-09T20:30:09.062" v="7004"/>
          <ac:spMkLst>
            <pc:docMk/>
            <pc:sldMk cId="406413698" sldId="307"/>
            <ac:spMk id="2" creationId="{376D63E5-C5B3-6EEF-2A09-3B4A8C3968E2}"/>
          </ac:spMkLst>
        </pc:spChg>
        <pc:spChg chg="del mod">
          <ac:chgData name="Valentin OUEDRAOGO" userId="8e93e3f817417754" providerId="LiveId" clId="{199C1BFE-CF6A-4601-83D8-1ACCB35394AA}" dt="2022-07-04T19:50:38.386" v="6410" actId="478"/>
          <ac:spMkLst>
            <pc:docMk/>
            <pc:sldMk cId="406413698" sldId="307"/>
            <ac:spMk id="3" creationId="{2C952858-D0E8-A425-D04D-E1947A478628}"/>
          </ac:spMkLst>
        </pc:spChg>
        <pc:spChg chg="mod">
          <ac:chgData name="Valentin OUEDRAOGO" userId="8e93e3f817417754" providerId="LiveId" clId="{199C1BFE-CF6A-4601-83D8-1ACCB35394AA}" dt="2022-07-09T20:36:31.848" v="7040" actId="1035"/>
          <ac:spMkLst>
            <pc:docMk/>
            <pc:sldMk cId="406413698" sldId="307"/>
            <ac:spMk id="3" creationId="{8048330A-7C06-EED4-D692-FD696ECA5889}"/>
          </ac:spMkLst>
        </pc:spChg>
        <pc:spChg chg="del mod">
          <ac:chgData name="Valentin OUEDRAOGO" userId="8e93e3f817417754" providerId="LiveId" clId="{199C1BFE-CF6A-4601-83D8-1ACCB35394AA}" dt="2022-07-14T14:43:02.001" v="9303" actId="478"/>
          <ac:spMkLst>
            <pc:docMk/>
            <pc:sldMk cId="406413698" sldId="307"/>
            <ac:spMk id="5" creationId="{2A88167E-C4CC-436F-997B-A5AE6546B97F}"/>
          </ac:spMkLst>
        </pc:spChg>
        <pc:spChg chg="del mod">
          <ac:chgData name="Valentin OUEDRAOGO" userId="8e93e3f817417754" providerId="LiveId" clId="{199C1BFE-CF6A-4601-83D8-1ACCB35394AA}" dt="2022-07-14T10:58:47.787" v="7905" actId="478"/>
          <ac:spMkLst>
            <pc:docMk/>
            <pc:sldMk cId="406413698" sldId="307"/>
            <ac:spMk id="6" creationId="{3B9EA6A1-1CAD-4699-87A8-970888B235A9}"/>
          </ac:spMkLst>
        </pc:spChg>
        <pc:spChg chg="add del mod">
          <ac:chgData name="Valentin OUEDRAOGO" userId="8e93e3f817417754" providerId="LiveId" clId="{199C1BFE-CF6A-4601-83D8-1ACCB35394AA}" dt="2022-07-14T14:19:44.587" v="9044" actId="478"/>
          <ac:spMkLst>
            <pc:docMk/>
            <pc:sldMk cId="406413698" sldId="307"/>
            <ac:spMk id="14" creationId="{2544FB9F-59F3-AC6B-044F-60834CA935A7}"/>
          </ac:spMkLst>
        </pc:spChg>
        <pc:spChg chg="add mod">
          <ac:chgData name="Valentin OUEDRAOGO" userId="8e93e3f817417754" providerId="LiveId" clId="{199C1BFE-CF6A-4601-83D8-1ACCB35394AA}" dt="2022-07-14T10:58:49.408" v="7906"/>
          <ac:spMkLst>
            <pc:docMk/>
            <pc:sldMk cId="406413698" sldId="307"/>
            <ac:spMk id="15" creationId="{6503C43F-A3F2-1036-03CB-66E67C3760F7}"/>
          </ac:spMkLst>
        </pc:spChg>
        <pc:spChg chg="add mod">
          <ac:chgData name="Valentin OUEDRAOGO" userId="8e93e3f817417754" providerId="LiveId" clId="{199C1BFE-CF6A-4601-83D8-1ACCB35394AA}" dt="2022-07-14T14:19:46.589" v="9045"/>
          <ac:spMkLst>
            <pc:docMk/>
            <pc:sldMk cId="406413698" sldId="307"/>
            <ac:spMk id="16" creationId="{2B9F1E0B-199B-35D5-CC65-2FD9BAA667BB}"/>
          </ac:spMkLst>
        </pc:spChg>
        <pc:spChg chg="mod">
          <ac:chgData name="Valentin OUEDRAOGO" userId="8e93e3f817417754" providerId="LiveId" clId="{199C1BFE-CF6A-4601-83D8-1ACCB35394AA}" dt="2022-07-14T14:35:37.179" v="9227" actId="1076"/>
          <ac:spMkLst>
            <pc:docMk/>
            <pc:sldMk cId="406413698" sldId="307"/>
            <ac:spMk id="17" creationId="{6DE3F233-3404-DAB4-3DE4-3FCE1056FD0E}"/>
          </ac:spMkLst>
        </pc:spChg>
        <pc:spChg chg="mod">
          <ac:chgData name="Valentin OUEDRAOGO" userId="8e93e3f817417754" providerId="LiveId" clId="{199C1BFE-CF6A-4601-83D8-1ACCB35394AA}" dt="2022-07-14T14:36:00.510" v="9229" actId="1076"/>
          <ac:spMkLst>
            <pc:docMk/>
            <pc:sldMk cId="406413698" sldId="307"/>
            <ac:spMk id="18" creationId="{A0BE4938-6B7A-FBE5-8FB8-CF1A2EA72F7A}"/>
          </ac:spMkLst>
        </pc:spChg>
        <pc:spChg chg="mod">
          <ac:chgData name="Valentin OUEDRAOGO" userId="8e93e3f817417754" providerId="LiveId" clId="{199C1BFE-CF6A-4601-83D8-1ACCB35394AA}" dt="2022-07-14T14:35:30.743" v="9226" actId="1076"/>
          <ac:spMkLst>
            <pc:docMk/>
            <pc:sldMk cId="406413698" sldId="307"/>
            <ac:spMk id="19" creationId="{6C3E7C7E-7F96-83E3-0378-D86BA66B5304}"/>
          </ac:spMkLst>
        </pc:spChg>
        <pc:picChg chg="mod modCrop">
          <ac:chgData name="Valentin OUEDRAOGO" userId="8e93e3f817417754" providerId="LiveId" clId="{199C1BFE-CF6A-4601-83D8-1ACCB35394AA}" dt="2022-07-14T14:36:09.728" v="9230" actId="732"/>
          <ac:picMkLst>
            <pc:docMk/>
            <pc:sldMk cId="406413698" sldId="307"/>
            <ac:picMk id="4" creationId="{D4323FD8-566E-67C7-D4B1-9C520ACEE21E}"/>
          </ac:picMkLst>
        </pc:picChg>
        <pc:picChg chg="mod">
          <ac:chgData name="Valentin OUEDRAOGO" userId="8e93e3f817417754" providerId="LiveId" clId="{199C1BFE-CF6A-4601-83D8-1ACCB35394AA}" dt="2022-07-14T14:35:06.373" v="9207" actId="1035"/>
          <ac:picMkLst>
            <pc:docMk/>
            <pc:sldMk cId="406413698" sldId="307"/>
            <ac:picMk id="9" creationId="{07016564-E790-DE5F-0837-4BD64282C1B6}"/>
          </ac:picMkLst>
        </pc:picChg>
        <pc:picChg chg="mod ord">
          <ac:chgData name="Valentin OUEDRAOGO" userId="8e93e3f817417754" providerId="LiveId" clId="{199C1BFE-CF6A-4601-83D8-1ACCB35394AA}" dt="2022-07-14T14:36:31.039" v="9232" actId="166"/>
          <ac:picMkLst>
            <pc:docMk/>
            <pc:sldMk cId="406413698" sldId="307"/>
            <ac:picMk id="13" creationId="{34889B99-84E6-8AFA-203D-1A57AEDA5115}"/>
          </ac:picMkLst>
        </pc:picChg>
        <pc:picChg chg="mod">
          <ac:chgData name="Valentin OUEDRAOGO" userId="8e93e3f817417754" providerId="LiveId" clId="{199C1BFE-CF6A-4601-83D8-1ACCB35394AA}" dt="2022-07-14T14:35:23.688" v="9225" actId="1036"/>
          <ac:picMkLst>
            <pc:docMk/>
            <pc:sldMk cId="406413698" sldId="307"/>
            <ac:picMk id="22" creationId="{A9913D23-23B5-7A9F-6D84-1DF1205A9CE8}"/>
          </ac:picMkLst>
        </pc:picChg>
        <pc:picChg chg="mod">
          <ac:chgData name="Valentin OUEDRAOGO" userId="8e93e3f817417754" providerId="LiveId" clId="{199C1BFE-CF6A-4601-83D8-1ACCB35394AA}" dt="2022-07-14T14:35:10.652" v="9213" actId="1036"/>
          <ac:picMkLst>
            <pc:docMk/>
            <pc:sldMk cId="406413698" sldId="307"/>
            <ac:picMk id="24" creationId="{3AF8BEFC-97F4-ABCD-A248-B66860366784}"/>
          </ac:picMkLst>
        </pc:picChg>
        <pc:picChg chg="mod">
          <ac:chgData name="Valentin OUEDRAOGO" userId="8e93e3f817417754" providerId="LiveId" clId="{199C1BFE-CF6A-4601-83D8-1ACCB35394AA}" dt="2022-07-14T14:35:44.379" v="9228" actId="1076"/>
          <ac:picMkLst>
            <pc:docMk/>
            <pc:sldMk cId="406413698" sldId="307"/>
            <ac:picMk id="25" creationId="{24A9A3EB-A60A-CF2D-CA53-26F8F7206C53}"/>
          </ac:picMkLst>
        </pc:picChg>
      </pc:sldChg>
      <pc:sldChg chg="modSp del">
        <pc:chgData name="Valentin OUEDRAOGO" userId="8e93e3f817417754" providerId="LiveId" clId="{199C1BFE-CF6A-4601-83D8-1ACCB35394AA}" dt="2022-07-04T19:00:59.608" v="5640" actId="47"/>
        <pc:sldMkLst>
          <pc:docMk/>
          <pc:sldMk cId="2309927624" sldId="308"/>
        </pc:sldMkLst>
        <pc:spChg chg="mod">
          <ac:chgData name="Valentin OUEDRAOGO" userId="8e93e3f817417754" providerId="LiveId" clId="{199C1BFE-CF6A-4601-83D8-1ACCB35394AA}" dt="2022-07-04T10:24:46.151" v="100"/>
          <ac:spMkLst>
            <pc:docMk/>
            <pc:sldMk cId="2309927624" sldId="308"/>
            <ac:spMk id="3" creationId="{F8ED7AE4-11A3-6099-17AB-D4533756FCE3}"/>
          </ac:spMkLst>
        </pc:spChg>
        <pc:spChg chg="mod">
          <ac:chgData name="Valentin OUEDRAOGO" userId="8e93e3f817417754" providerId="LiveId" clId="{199C1BFE-CF6A-4601-83D8-1ACCB35394AA}" dt="2022-07-04T10:24:46.151" v="100"/>
          <ac:spMkLst>
            <pc:docMk/>
            <pc:sldMk cId="2309927624" sldId="308"/>
            <ac:spMk id="5" creationId="{2A88167E-C4CC-436F-997B-A5AE6546B97F}"/>
          </ac:spMkLst>
        </pc:spChg>
        <pc:spChg chg="mod">
          <ac:chgData name="Valentin OUEDRAOGO" userId="8e93e3f817417754" providerId="LiveId" clId="{199C1BFE-CF6A-4601-83D8-1ACCB35394AA}" dt="2022-07-04T10:24:46.151" v="100"/>
          <ac:spMkLst>
            <pc:docMk/>
            <pc:sldMk cId="2309927624" sldId="308"/>
            <ac:spMk id="6" creationId="{3B9EA6A1-1CAD-4699-87A8-970888B235A9}"/>
          </ac:spMkLst>
        </pc:spChg>
        <pc:spChg chg="mod">
          <ac:chgData name="Valentin OUEDRAOGO" userId="8e93e3f817417754" providerId="LiveId" clId="{199C1BFE-CF6A-4601-83D8-1ACCB35394AA}" dt="2022-07-04T10:24:46.151" v="100"/>
          <ac:spMkLst>
            <pc:docMk/>
            <pc:sldMk cId="2309927624" sldId="308"/>
            <ac:spMk id="8" creationId="{79506924-5682-B41C-846C-8193E10CD654}"/>
          </ac:spMkLst>
        </pc:spChg>
      </pc:sldChg>
      <pc:sldChg chg="addSp delSp modSp mod delAnim modAnim">
        <pc:chgData name="Valentin OUEDRAOGO" userId="8e93e3f817417754" providerId="LiveId" clId="{199C1BFE-CF6A-4601-83D8-1ACCB35394AA}" dt="2022-07-14T14:13:57.264" v="9003" actId="20577"/>
        <pc:sldMkLst>
          <pc:docMk/>
          <pc:sldMk cId="3997578456" sldId="309"/>
        </pc:sldMkLst>
        <pc:spChg chg="del">
          <ac:chgData name="Valentin OUEDRAOGO" userId="8e93e3f817417754" providerId="LiveId" clId="{199C1BFE-CF6A-4601-83D8-1ACCB35394AA}" dt="2022-07-09T20:30:09.062" v="7004"/>
          <ac:spMkLst>
            <pc:docMk/>
            <pc:sldMk cId="3997578456" sldId="309"/>
            <ac:spMk id="2" creationId="{578D7081-4EAF-641A-3562-B2463020E5CF}"/>
          </ac:spMkLst>
        </pc:spChg>
        <pc:spChg chg="mod">
          <ac:chgData name="Valentin OUEDRAOGO" userId="8e93e3f817417754" providerId="LiveId" clId="{199C1BFE-CF6A-4601-83D8-1ACCB35394AA}" dt="2022-07-09T20:36:11.888" v="7028" actId="1035"/>
          <ac:spMkLst>
            <pc:docMk/>
            <pc:sldMk cId="3997578456" sldId="309"/>
            <ac:spMk id="3" creationId="{32F5C42D-575F-6304-345F-57925FE1D759}"/>
          </ac:spMkLst>
        </pc:spChg>
        <pc:spChg chg="del mod">
          <ac:chgData name="Valentin OUEDRAOGO" userId="8e93e3f817417754" providerId="LiveId" clId="{199C1BFE-CF6A-4601-83D8-1ACCB35394AA}" dt="2022-07-04T18:34:59.027" v="4838" actId="478"/>
          <ac:spMkLst>
            <pc:docMk/>
            <pc:sldMk cId="3997578456" sldId="309"/>
            <ac:spMk id="3" creationId="{9B54C5F7-DCD0-4E58-10FC-7F9ADA2DAB37}"/>
          </ac:spMkLst>
        </pc:spChg>
        <pc:spChg chg="del mod">
          <ac:chgData name="Valentin OUEDRAOGO" userId="8e93e3f817417754" providerId="LiveId" clId="{199C1BFE-CF6A-4601-83D8-1ACCB35394AA}" dt="2022-07-04T18:29:41.865" v="4737" actId="478"/>
          <ac:spMkLst>
            <pc:docMk/>
            <pc:sldMk cId="3997578456" sldId="309"/>
            <ac:spMk id="5" creationId="{2A88167E-C4CC-436F-997B-A5AE6546B97F}"/>
          </ac:spMkLst>
        </pc:spChg>
        <pc:spChg chg="del mod">
          <ac:chgData name="Valentin OUEDRAOGO" userId="8e93e3f817417754" providerId="LiveId" clId="{199C1BFE-CF6A-4601-83D8-1ACCB35394AA}" dt="2022-07-04T18:29:39.200" v="4736" actId="478"/>
          <ac:spMkLst>
            <pc:docMk/>
            <pc:sldMk cId="3997578456" sldId="309"/>
            <ac:spMk id="6" creationId="{3B9EA6A1-1CAD-4699-87A8-970888B235A9}"/>
          </ac:spMkLst>
        </pc:spChg>
        <pc:spChg chg="del mod">
          <ac:chgData name="Valentin OUEDRAOGO" userId="8e93e3f817417754" providerId="LiveId" clId="{199C1BFE-CF6A-4601-83D8-1ACCB35394AA}" dt="2022-07-04T18:29:35.816" v="4735" actId="478"/>
          <ac:spMkLst>
            <pc:docMk/>
            <pc:sldMk cId="3997578456" sldId="309"/>
            <ac:spMk id="7" creationId="{9831FE9C-3FBE-4D49-AA2E-F4A7FB9FC3F0}"/>
          </ac:spMkLst>
        </pc:spChg>
        <pc:spChg chg="add del mod">
          <ac:chgData name="Valentin OUEDRAOGO" userId="8e93e3f817417754" providerId="LiveId" clId="{199C1BFE-CF6A-4601-83D8-1ACCB35394AA}" dt="2022-07-14T10:59:21.684" v="7919" actId="478"/>
          <ac:spMkLst>
            <pc:docMk/>
            <pc:sldMk cId="3997578456" sldId="309"/>
            <ac:spMk id="8" creationId="{86976FA6-2182-EB6A-85FE-AC7011FC6E7E}"/>
          </ac:spMkLst>
        </pc:spChg>
        <pc:spChg chg="add mod">
          <ac:chgData name="Valentin OUEDRAOGO" userId="8e93e3f817417754" providerId="LiveId" clId="{199C1BFE-CF6A-4601-83D8-1ACCB35394AA}" dt="2022-07-14T14:13:29.967" v="8997" actId="20577"/>
          <ac:spMkLst>
            <pc:docMk/>
            <pc:sldMk cId="3997578456" sldId="309"/>
            <ac:spMk id="13" creationId="{AA6B2332-04D5-A3CE-959B-C48B6CEF7323}"/>
          </ac:spMkLst>
        </pc:spChg>
        <pc:spChg chg="add del mod">
          <ac:chgData name="Valentin OUEDRAOGO" userId="8e93e3f817417754" providerId="LiveId" clId="{199C1BFE-CF6A-4601-83D8-1ACCB35394AA}" dt="2022-07-14T13:02:21.221" v="8912" actId="478"/>
          <ac:spMkLst>
            <pc:docMk/>
            <pc:sldMk cId="3997578456" sldId="309"/>
            <ac:spMk id="14" creationId="{2CBBE2D9-DD6A-0DA2-77BC-767DD982DC4F}"/>
          </ac:spMkLst>
        </pc:spChg>
        <pc:spChg chg="add mod">
          <ac:chgData name="Valentin OUEDRAOGO" userId="8e93e3f817417754" providerId="LiveId" clId="{199C1BFE-CF6A-4601-83D8-1ACCB35394AA}" dt="2022-07-14T10:59:23.236" v="7920"/>
          <ac:spMkLst>
            <pc:docMk/>
            <pc:sldMk cId="3997578456" sldId="309"/>
            <ac:spMk id="15" creationId="{48F1046F-408F-6729-B606-B3041698232A}"/>
          </ac:spMkLst>
        </pc:spChg>
        <pc:spChg chg="add mod">
          <ac:chgData name="Valentin OUEDRAOGO" userId="8e93e3f817417754" providerId="LiveId" clId="{199C1BFE-CF6A-4601-83D8-1ACCB35394AA}" dt="2022-07-14T14:13:57.264" v="9003" actId="20577"/>
          <ac:spMkLst>
            <pc:docMk/>
            <pc:sldMk cId="3997578456" sldId="309"/>
            <ac:spMk id="19" creationId="{BA23C3AB-6205-2AE5-A23E-0F73C8AD83E9}"/>
          </ac:spMkLst>
        </pc:spChg>
        <pc:spChg chg="add del mod">
          <ac:chgData name="Valentin OUEDRAOGO" userId="8e93e3f817417754" providerId="LiveId" clId="{199C1BFE-CF6A-4601-83D8-1ACCB35394AA}" dt="2022-07-14T12:58:22.176" v="8791" actId="478"/>
          <ac:spMkLst>
            <pc:docMk/>
            <pc:sldMk cId="3997578456" sldId="309"/>
            <ac:spMk id="20" creationId="{6AF2E43A-C714-998F-DC65-9591C9ECEF66}"/>
          </ac:spMkLst>
        </pc:spChg>
        <pc:spChg chg="add del mod">
          <ac:chgData name="Valentin OUEDRAOGO" userId="8e93e3f817417754" providerId="LiveId" clId="{199C1BFE-CF6A-4601-83D8-1ACCB35394AA}" dt="2022-07-14T12:58:18.617" v="8789" actId="478"/>
          <ac:spMkLst>
            <pc:docMk/>
            <pc:sldMk cId="3997578456" sldId="309"/>
            <ac:spMk id="21" creationId="{1ADEDFD0-2357-ECAE-68DD-F217A12EBDBD}"/>
          </ac:spMkLst>
        </pc:spChg>
        <pc:spChg chg="add mod">
          <ac:chgData name="Valentin OUEDRAOGO" userId="8e93e3f817417754" providerId="LiveId" clId="{199C1BFE-CF6A-4601-83D8-1ACCB35394AA}" dt="2022-07-14T13:02:28.617" v="8914" actId="113"/>
          <ac:spMkLst>
            <pc:docMk/>
            <pc:sldMk cId="3997578456" sldId="309"/>
            <ac:spMk id="22" creationId="{5EB999BE-20DA-0759-D095-329218A662C8}"/>
          </ac:spMkLst>
        </pc:spChg>
        <pc:picChg chg="add del mod">
          <ac:chgData name="Valentin OUEDRAOGO" userId="8e93e3f817417754" providerId="LiveId" clId="{199C1BFE-CF6A-4601-83D8-1ACCB35394AA}" dt="2022-07-14T13:21:50.368" v="8931" actId="478"/>
          <ac:picMkLst>
            <pc:docMk/>
            <pc:sldMk cId="3997578456" sldId="309"/>
            <ac:picMk id="4" creationId="{53046D2B-CD2E-A6DA-8B6A-C9355DA27DBF}"/>
          </ac:picMkLst>
        </pc:picChg>
        <pc:picChg chg="add del mod">
          <ac:chgData name="Valentin OUEDRAOGO" userId="8e93e3f817417754" providerId="LiveId" clId="{199C1BFE-CF6A-4601-83D8-1ACCB35394AA}" dt="2022-07-04T18:31:43.420" v="4746" actId="478"/>
          <ac:picMkLst>
            <pc:docMk/>
            <pc:sldMk cId="3997578456" sldId="309"/>
            <ac:picMk id="4" creationId="{91814922-27B6-61B3-2622-61089421A449}"/>
          </ac:picMkLst>
        </pc:picChg>
        <pc:picChg chg="add del mod">
          <ac:chgData name="Valentin OUEDRAOGO" userId="8e93e3f817417754" providerId="LiveId" clId="{199C1BFE-CF6A-4601-83D8-1ACCB35394AA}" dt="2022-07-14T13:23:22.090" v="8952" actId="478"/>
          <ac:picMkLst>
            <pc:docMk/>
            <pc:sldMk cId="3997578456" sldId="309"/>
            <ac:picMk id="6" creationId="{0DC34509-683C-EE82-238B-BCCD1D8DB84A}"/>
          </ac:picMkLst>
        </pc:picChg>
        <pc:picChg chg="add del mod">
          <ac:chgData name="Valentin OUEDRAOGO" userId="8e93e3f817417754" providerId="LiveId" clId="{199C1BFE-CF6A-4601-83D8-1ACCB35394AA}" dt="2022-07-14T14:12:26.904" v="8979" actId="478"/>
          <ac:picMkLst>
            <pc:docMk/>
            <pc:sldMk cId="3997578456" sldId="309"/>
            <ac:picMk id="9" creationId="{4A359E53-4687-E120-BDB8-42E3F809FA87}"/>
          </ac:picMkLst>
        </pc:picChg>
        <pc:picChg chg="add del mod">
          <ac:chgData name="Valentin OUEDRAOGO" userId="8e93e3f817417754" providerId="LiveId" clId="{199C1BFE-CF6A-4601-83D8-1ACCB35394AA}" dt="2022-07-14T12:58:29.325" v="8794" actId="478"/>
          <ac:picMkLst>
            <pc:docMk/>
            <pc:sldMk cId="3997578456" sldId="309"/>
            <ac:picMk id="10" creationId="{DD56B217-EC54-2DC5-5F68-C4E2BC3848BC}"/>
          </ac:picMkLst>
        </pc:picChg>
        <pc:picChg chg="add del mod">
          <ac:chgData name="Valentin OUEDRAOGO" userId="8e93e3f817417754" providerId="LiveId" clId="{199C1BFE-CF6A-4601-83D8-1ACCB35394AA}" dt="2022-07-14T12:58:28.088" v="8793" actId="478"/>
          <ac:picMkLst>
            <pc:docMk/>
            <pc:sldMk cId="3997578456" sldId="309"/>
            <ac:picMk id="12" creationId="{4DE28846-549A-B4F6-E82D-D6CE21D740A9}"/>
          </ac:picMkLst>
        </pc:picChg>
        <pc:picChg chg="add del mod">
          <ac:chgData name="Valentin OUEDRAOGO" userId="8e93e3f817417754" providerId="LiveId" clId="{199C1BFE-CF6A-4601-83D8-1ACCB35394AA}" dt="2022-07-14T12:58:16.216" v="8788" actId="478"/>
          <ac:picMkLst>
            <pc:docMk/>
            <pc:sldMk cId="3997578456" sldId="309"/>
            <ac:picMk id="16" creationId="{C26DAFA3-FD60-21C2-69A8-CBAB13F3E4C8}"/>
          </ac:picMkLst>
        </pc:picChg>
        <pc:picChg chg="add mod">
          <ac:chgData name="Valentin OUEDRAOGO" userId="8e93e3f817417754" providerId="LiveId" clId="{199C1BFE-CF6A-4601-83D8-1ACCB35394AA}" dt="2022-07-14T14:13:18.775" v="8990" actId="1036"/>
          <ac:picMkLst>
            <pc:docMk/>
            <pc:sldMk cId="3997578456" sldId="309"/>
            <ac:picMk id="17" creationId="{3E28EB94-9911-DB1E-FF49-300FBA585994}"/>
          </ac:picMkLst>
        </pc:picChg>
        <pc:picChg chg="add del mod">
          <ac:chgData name="Valentin OUEDRAOGO" userId="8e93e3f817417754" providerId="LiveId" clId="{199C1BFE-CF6A-4601-83D8-1ACCB35394AA}" dt="2022-07-14T12:58:19.271" v="8790" actId="478"/>
          <ac:picMkLst>
            <pc:docMk/>
            <pc:sldMk cId="3997578456" sldId="309"/>
            <ac:picMk id="18" creationId="{940E0698-71EE-C115-A9FE-40C93B87A6C0}"/>
          </ac:picMkLst>
        </pc:picChg>
      </pc:sldChg>
      <pc:sldChg chg="addSp delSp modSp add mod modNotesTx">
        <pc:chgData name="Valentin OUEDRAOGO" userId="8e93e3f817417754" providerId="LiveId" clId="{199C1BFE-CF6A-4601-83D8-1ACCB35394AA}" dt="2022-07-14T14:40:58.935" v="9275" actId="1036"/>
        <pc:sldMkLst>
          <pc:docMk/>
          <pc:sldMk cId="2742381277" sldId="310"/>
        </pc:sldMkLst>
        <pc:spChg chg="del">
          <ac:chgData name="Valentin OUEDRAOGO" userId="8e93e3f817417754" providerId="LiveId" clId="{199C1BFE-CF6A-4601-83D8-1ACCB35394AA}" dt="2022-07-09T20:30:09.062" v="7004"/>
          <ac:spMkLst>
            <pc:docMk/>
            <pc:sldMk cId="2742381277" sldId="310"/>
            <ac:spMk id="2" creationId="{CC2262F8-1CD6-685B-67FB-A3A7687342F3}"/>
          </ac:spMkLst>
        </pc:spChg>
        <pc:spChg chg="mod">
          <ac:chgData name="Valentin OUEDRAOGO" userId="8e93e3f817417754" providerId="LiveId" clId="{199C1BFE-CF6A-4601-83D8-1ACCB35394AA}" dt="2022-07-09T20:37:13.111" v="7070" actId="1035"/>
          <ac:spMkLst>
            <pc:docMk/>
            <pc:sldMk cId="2742381277" sldId="310"/>
            <ac:spMk id="3" creationId="{886BDECA-8E98-0C68-58D7-72FD5334AAF0}"/>
          </ac:spMkLst>
        </pc:spChg>
        <pc:spChg chg="del mod">
          <ac:chgData name="Valentin OUEDRAOGO" userId="8e93e3f817417754" providerId="LiveId" clId="{199C1BFE-CF6A-4601-83D8-1ACCB35394AA}" dt="2022-07-14T10:54:18.420" v="7678" actId="478"/>
          <ac:spMkLst>
            <pc:docMk/>
            <pc:sldMk cId="2742381277" sldId="310"/>
            <ac:spMk id="4" creationId="{BE607F58-29A2-409F-9788-1DC17609EEFD}"/>
          </ac:spMkLst>
        </pc:spChg>
        <pc:spChg chg="del">
          <ac:chgData name="Valentin OUEDRAOGO" userId="8e93e3f817417754" providerId="LiveId" clId="{199C1BFE-CF6A-4601-83D8-1ACCB35394AA}" dt="2022-07-04T11:09:26.626" v="442" actId="478"/>
          <ac:spMkLst>
            <pc:docMk/>
            <pc:sldMk cId="2742381277" sldId="310"/>
            <ac:spMk id="5" creationId="{103A3BBF-308A-4692-309F-EDA7A980A92D}"/>
          </ac:spMkLst>
        </pc:spChg>
        <pc:spChg chg="add mod">
          <ac:chgData name="Valentin OUEDRAOGO" userId="8e93e3f817417754" providerId="LiveId" clId="{199C1BFE-CF6A-4601-83D8-1ACCB35394AA}" dt="2022-07-14T10:54:30.117" v="7709" actId="20577"/>
          <ac:spMkLst>
            <pc:docMk/>
            <pc:sldMk cId="2742381277" sldId="310"/>
            <ac:spMk id="5" creationId="{86E816F7-6989-C595-DD25-444EF28D1862}"/>
          </ac:spMkLst>
        </pc:spChg>
        <pc:spChg chg="add del mod">
          <ac:chgData name="Valentin OUEDRAOGO" userId="8e93e3f817417754" providerId="LiveId" clId="{199C1BFE-CF6A-4601-83D8-1ACCB35394AA}" dt="2022-07-04T11:08:55.425" v="437" actId="478"/>
          <ac:spMkLst>
            <pc:docMk/>
            <pc:sldMk cId="2742381277" sldId="310"/>
            <ac:spMk id="6" creationId="{655B94EF-74B6-A19D-3086-54C34DE28E1C}"/>
          </ac:spMkLst>
        </pc:spChg>
        <pc:spChg chg="add mod">
          <ac:chgData name="Valentin OUEDRAOGO" userId="8e93e3f817417754" providerId="LiveId" clId="{199C1BFE-CF6A-4601-83D8-1ACCB35394AA}" dt="2022-07-14T14:40:58.935" v="9275" actId="1036"/>
          <ac:spMkLst>
            <pc:docMk/>
            <pc:sldMk cId="2742381277" sldId="310"/>
            <ac:spMk id="7" creationId="{BBC88B8B-9308-DF86-FAAC-C040F3A21964}"/>
          </ac:spMkLst>
        </pc:spChg>
        <pc:picChg chg="add del mod">
          <ac:chgData name="Valentin OUEDRAOGO" userId="8e93e3f817417754" providerId="LiveId" clId="{199C1BFE-CF6A-4601-83D8-1ACCB35394AA}" dt="2022-07-14T11:14:11.502" v="8237" actId="478"/>
          <ac:picMkLst>
            <pc:docMk/>
            <pc:sldMk cId="2742381277" sldId="310"/>
            <ac:picMk id="6" creationId="{1F1A4DDC-9325-24BC-F561-DE27DA12F3BA}"/>
          </ac:picMkLst>
        </pc:picChg>
        <pc:picChg chg="add del mod">
          <ac:chgData name="Valentin OUEDRAOGO" userId="8e93e3f817417754" providerId="LiveId" clId="{199C1BFE-CF6A-4601-83D8-1ACCB35394AA}" dt="2022-07-14T11:14:10.478" v="8236" actId="478"/>
          <ac:picMkLst>
            <pc:docMk/>
            <pc:sldMk cId="2742381277" sldId="310"/>
            <ac:picMk id="9" creationId="{018EBC0B-7ADE-5D2C-3EDF-DFAB9DD23C63}"/>
          </ac:picMkLst>
        </pc:picChg>
        <pc:picChg chg="add del mod">
          <ac:chgData name="Valentin OUEDRAOGO" userId="8e93e3f817417754" providerId="LiveId" clId="{199C1BFE-CF6A-4601-83D8-1ACCB35394AA}" dt="2022-07-14T11:14:09.737" v="8235" actId="478"/>
          <ac:picMkLst>
            <pc:docMk/>
            <pc:sldMk cId="2742381277" sldId="310"/>
            <ac:picMk id="11" creationId="{AAF78482-FD96-253E-28E5-1A386085DE1D}"/>
          </ac:picMkLst>
        </pc:picChg>
      </pc:sldChg>
      <pc:sldChg chg="addSp delSp modSp add mod">
        <pc:chgData name="Valentin OUEDRAOGO" userId="8e93e3f817417754" providerId="LiveId" clId="{199C1BFE-CF6A-4601-83D8-1ACCB35394AA}" dt="2022-07-14T10:53:21.737" v="7673" actId="20577"/>
        <pc:sldMkLst>
          <pc:docMk/>
          <pc:sldMk cId="2564127146" sldId="311"/>
        </pc:sldMkLst>
        <pc:spChg chg="del">
          <ac:chgData name="Valentin OUEDRAOGO" userId="8e93e3f817417754" providerId="LiveId" clId="{199C1BFE-CF6A-4601-83D8-1ACCB35394AA}" dt="2022-07-09T20:30:09.062" v="7004"/>
          <ac:spMkLst>
            <pc:docMk/>
            <pc:sldMk cId="2564127146" sldId="311"/>
            <ac:spMk id="2" creationId="{18C29BA6-BCFD-C349-93A4-9244C513EB58}"/>
          </ac:spMkLst>
        </pc:spChg>
        <pc:spChg chg="mod">
          <ac:chgData name="Valentin OUEDRAOGO" userId="8e93e3f817417754" providerId="LiveId" clId="{199C1BFE-CF6A-4601-83D8-1ACCB35394AA}" dt="2022-07-09T20:40:00.708" v="7165" actId="1036"/>
          <ac:spMkLst>
            <pc:docMk/>
            <pc:sldMk cId="2564127146" sldId="311"/>
            <ac:spMk id="3" creationId="{F86501B1-20CD-9105-FABF-BE2F2559D688}"/>
          </ac:spMkLst>
        </pc:spChg>
        <pc:spChg chg="del mod">
          <ac:chgData name="Valentin OUEDRAOGO" userId="8e93e3f817417754" providerId="LiveId" clId="{199C1BFE-CF6A-4601-83D8-1ACCB35394AA}" dt="2022-07-14T10:51:26.761" v="7585" actId="478"/>
          <ac:spMkLst>
            <pc:docMk/>
            <pc:sldMk cId="2564127146" sldId="311"/>
            <ac:spMk id="4" creationId="{BE607F58-29A2-409F-9788-1DC17609EEFD}"/>
          </ac:spMkLst>
        </pc:spChg>
        <pc:spChg chg="del">
          <ac:chgData name="Valentin OUEDRAOGO" userId="8e93e3f817417754" providerId="LiveId" clId="{199C1BFE-CF6A-4601-83D8-1ACCB35394AA}" dt="2022-07-04T11:41:50.237" v="717" actId="478"/>
          <ac:spMkLst>
            <pc:docMk/>
            <pc:sldMk cId="2564127146" sldId="311"/>
            <ac:spMk id="5" creationId="{103A3BBF-308A-4692-309F-EDA7A980A92D}"/>
          </ac:spMkLst>
        </pc:spChg>
        <pc:spChg chg="add mod">
          <ac:chgData name="Valentin OUEDRAOGO" userId="8e93e3f817417754" providerId="LiveId" clId="{199C1BFE-CF6A-4601-83D8-1ACCB35394AA}" dt="2022-07-14T10:53:21.737" v="7673" actId="20577"/>
          <ac:spMkLst>
            <pc:docMk/>
            <pc:sldMk cId="2564127146" sldId="311"/>
            <ac:spMk id="5" creationId="{D4DBDDC8-97D9-DA56-C29E-A620506B3003}"/>
          </ac:spMkLst>
        </pc:spChg>
        <pc:spChg chg="add mod">
          <ac:chgData name="Valentin OUEDRAOGO" userId="8e93e3f817417754" providerId="LiveId" clId="{199C1BFE-CF6A-4601-83D8-1ACCB35394AA}" dt="2022-07-09T21:01:55.324" v="7370" actId="1036"/>
          <ac:spMkLst>
            <pc:docMk/>
            <pc:sldMk cId="2564127146" sldId="311"/>
            <ac:spMk id="6" creationId="{6C8142E1-7819-36D5-F5E3-18C93EAD82A0}"/>
          </ac:spMkLst>
        </pc:spChg>
      </pc:sldChg>
      <pc:sldChg chg="addSp delSp modSp add mod">
        <pc:chgData name="Valentin OUEDRAOGO" userId="8e93e3f817417754" providerId="LiveId" clId="{199C1BFE-CF6A-4601-83D8-1ACCB35394AA}" dt="2022-07-14T14:42:39.148" v="9300" actId="113"/>
        <pc:sldMkLst>
          <pc:docMk/>
          <pc:sldMk cId="1227560716" sldId="312"/>
        </pc:sldMkLst>
        <pc:spChg chg="del">
          <ac:chgData name="Valentin OUEDRAOGO" userId="8e93e3f817417754" providerId="LiveId" clId="{199C1BFE-CF6A-4601-83D8-1ACCB35394AA}" dt="2022-07-09T20:30:09.062" v="7004"/>
          <ac:spMkLst>
            <pc:docMk/>
            <pc:sldMk cId="1227560716" sldId="312"/>
            <ac:spMk id="2" creationId="{94709E58-CA5C-DBA9-0860-99B934F3E558}"/>
          </ac:spMkLst>
        </pc:spChg>
        <pc:spChg chg="del mod">
          <ac:chgData name="Valentin OUEDRAOGO" userId="8e93e3f817417754" providerId="LiveId" clId="{199C1BFE-CF6A-4601-83D8-1ACCB35394AA}" dt="2022-07-14T10:55:41.916" v="7761" actId="478"/>
          <ac:spMkLst>
            <pc:docMk/>
            <pc:sldMk cId="1227560716" sldId="312"/>
            <ac:spMk id="3" creationId="{33690EB3-F6A3-4A34-BE3F-2F2ADC5F6F1A}"/>
          </ac:spMkLst>
        </pc:spChg>
        <pc:spChg chg="mod">
          <ac:chgData name="Valentin OUEDRAOGO" userId="8e93e3f817417754" providerId="LiveId" clId="{199C1BFE-CF6A-4601-83D8-1ACCB35394AA}" dt="2022-07-09T20:37:05.739" v="7064" actId="1035"/>
          <ac:spMkLst>
            <pc:docMk/>
            <pc:sldMk cId="1227560716" sldId="312"/>
            <ac:spMk id="5" creationId="{7E4931D7-F6B4-B8F1-6833-DCF43C285013}"/>
          </ac:spMkLst>
        </pc:spChg>
        <pc:spChg chg="del">
          <ac:chgData name="Valentin OUEDRAOGO" userId="8e93e3f817417754" providerId="LiveId" clId="{199C1BFE-CF6A-4601-83D8-1ACCB35394AA}" dt="2022-07-04T11:46:03.472" v="752" actId="478"/>
          <ac:spMkLst>
            <pc:docMk/>
            <pc:sldMk cId="1227560716" sldId="312"/>
            <ac:spMk id="5" creationId="{B828DD82-2656-433F-5F80-4F860D9E047A}"/>
          </ac:spMkLst>
        </pc:spChg>
        <pc:spChg chg="add mod">
          <ac:chgData name="Valentin OUEDRAOGO" userId="8e93e3f817417754" providerId="LiveId" clId="{199C1BFE-CF6A-4601-83D8-1ACCB35394AA}" dt="2022-07-14T14:42:39.148" v="9300" actId="113"/>
          <ac:spMkLst>
            <pc:docMk/>
            <pc:sldMk cId="1227560716" sldId="312"/>
            <ac:spMk id="6" creationId="{32E08E4B-07E2-F7CB-D8D7-9F0EFC00E085}"/>
          </ac:spMkLst>
        </pc:spChg>
        <pc:spChg chg="add mod">
          <ac:chgData name="Valentin OUEDRAOGO" userId="8e93e3f817417754" providerId="LiveId" clId="{199C1BFE-CF6A-4601-83D8-1ACCB35394AA}" dt="2022-07-14T10:55:43.460" v="7762"/>
          <ac:spMkLst>
            <pc:docMk/>
            <pc:sldMk cId="1227560716" sldId="312"/>
            <ac:spMk id="7" creationId="{F90A4CED-33BF-CE43-ABA4-D4A910C85BBE}"/>
          </ac:spMkLst>
        </pc:spChg>
        <pc:picChg chg="mod">
          <ac:chgData name="Valentin OUEDRAOGO" userId="8e93e3f817417754" providerId="LiveId" clId="{199C1BFE-CF6A-4601-83D8-1ACCB35394AA}" dt="2022-07-04T20:30:47.038" v="6708"/>
          <ac:picMkLst>
            <pc:docMk/>
            <pc:sldMk cId="1227560716" sldId="312"/>
            <ac:picMk id="4" creationId="{94175D29-55B5-487A-9F78-EB9BBB60936A}"/>
          </ac:picMkLst>
        </pc:picChg>
      </pc:sldChg>
      <pc:sldChg chg="addSp delSp modSp add mod modAnim">
        <pc:chgData name="Valentin OUEDRAOGO" userId="8e93e3f817417754" providerId="LiveId" clId="{199C1BFE-CF6A-4601-83D8-1ACCB35394AA}" dt="2022-07-14T10:58:13.780" v="7875" actId="20577"/>
        <pc:sldMkLst>
          <pc:docMk/>
          <pc:sldMk cId="2807682701" sldId="313"/>
        </pc:sldMkLst>
        <pc:spChg chg="del">
          <ac:chgData name="Valentin OUEDRAOGO" userId="8e93e3f817417754" providerId="LiveId" clId="{199C1BFE-CF6A-4601-83D8-1ACCB35394AA}" dt="2022-07-09T20:30:09.062" v="7004"/>
          <ac:spMkLst>
            <pc:docMk/>
            <pc:sldMk cId="2807682701" sldId="313"/>
            <ac:spMk id="2" creationId="{3C2F7A4D-2540-42DB-8FDB-9A11C257035A}"/>
          </ac:spMkLst>
        </pc:spChg>
        <pc:spChg chg="add del mod">
          <ac:chgData name="Valentin OUEDRAOGO" userId="8e93e3f817417754" providerId="LiveId" clId="{199C1BFE-CF6A-4601-83D8-1ACCB35394AA}" dt="2022-07-04T16:11:27.449" v="3067"/>
          <ac:spMkLst>
            <pc:docMk/>
            <pc:sldMk cId="2807682701" sldId="313"/>
            <ac:spMk id="2" creationId="{607400CF-1C7F-FA89-30D9-B674B2BE4DA5}"/>
          </ac:spMkLst>
        </pc:spChg>
        <pc:spChg chg="add del">
          <ac:chgData name="Valentin OUEDRAOGO" userId="8e93e3f817417754" providerId="LiveId" clId="{199C1BFE-CF6A-4601-83D8-1ACCB35394AA}" dt="2022-07-04T20:39:47.714" v="6808" actId="478"/>
          <ac:spMkLst>
            <pc:docMk/>
            <pc:sldMk cId="2807682701" sldId="313"/>
            <ac:spMk id="2" creationId="{B78BA6D1-4963-C097-4E30-9588E25E1491}"/>
          </ac:spMkLst>
        </pc:spChg>
        <pc:spChg chg="add mod">
          <ac:chgData name="Valentin OUEDRAOGO" userId="8e93e3f817417754" providerId="LiveId" clId="{199C1BFE-CF6A-4601-83D8-1ACCB35394AA}" dt="2022-07-04T20:45:24.580" v="6911" actId="164"/>
          <ac:spMkLst>
            <pc:docMk/>
            <pc:sldMk cId="2807682701" sldId="313"/>
            <ac:spMk id="3" creationId="{CB875B98-A6DA-67D3-EB1A-EA8DF2F0B443}"/>
          </ac:spMkLst>
        </pc:spChg>
        <pc:spChg chg="del">
          <ac:chgData name="Valentin OUEDRAOGO" userId="8e93e3f817417754" providerId="LiveId" clId="{199C1BFE-CF6A-4601-83D8-1ACCB35394AA}" dt="2022-07-04T15:49:45.968" v="2926" actId="478"/>
          <ac:spMkLst>
            <pc:docMk/>
            <pc:sldMk cId="2807682701" sldId="313"/>
            <ac:spMk id="3" creationId="{CD1386BE-156C-8182-E030-F7200F1AD846}"/>
          </ac:spMkLst>
        </pc:spChg>
        <pc:spChg chg="del">
          <ac:chgData name="Valentin OUEDRAOGO" userId="8e93e3f817417754" providerId="LiveId" clId="{199C1BFE-CF6A-4601-83D8-1ACCB35394AA}" dt="2022-07-04T15:48:42.496" v="2896" actId="478"/>
          <ac:spMkLst>
            <pc:docMk/>
            <pc:sldMk cId="2807682701" sldId="313"/>
            <ac:spMk id="5" creationId="{2A88167E-C4CC-436F-997B-A5AE6546B97F}"/>
          </ac:spMkLst>
        </pc:spChg>
        <pc:spChg chg="del mod">
          <ac:chgData name="Valentin OUEDRAOGO" userId="8e93e3f817417754" providerId="LiveId" clId="{199C1BFE-CF6A-4601-83D8-1ACCB35394AA}" dt="2022-07-14T10:57:59.044" v="7845" actId="478"/>
          <ac:spMkLst>
            <pc:docMk/>
            <pc:sldMk cId="2807682701" sldId="313"/>
            <ac:spMk id="6" creationId="{3B9EA6A1-1CAD-4699-87A8-970888B235A9}"/>
          </ac:spMkLst>
        </pc:spChg>
        <pc:spChg chg="add mod">
          <ac:chgData name="Valentin OUEDRAOGO" userId="8e93e3f817417754" providerId="LiveId" clId="{199C1BFE-CF6A-4601-83D8-1ACCB35394AA}" dt="2022-07-04T20:45:24.580" v="6911" actId="164"/>
          <ac:spMkLst>
            <pc:docMk/>
            <pc:sldMk cId="2807682701" sldId="313"/>
            <ac:spMk id="7" creationId="{FF872345-5817-6B92-3AC1-55BEA9242AA2}"/>
          </ac:spMkLst>
        </pc:spChg>
        <pc:spChg chg="del">
          <ac:chgData name="Valentin OUEDRAOGO" userId="8e93e3f817417754" providerId="LiveId" clId="{199C1BFE-CF6A-4601-83D8-1ACCB35394AA}" dt="2022-07-04T15:48:44.634" v="2897" actId="478"/>
          <ac:spMkLst>
            <pc:docMk/>
            <pc:sldMk cId="2807682701" sldId="313"/>
            <ac:spMk id="8" creationId="{79506924-5682-B41C-846C-8193E10CD654}"/>
          </ac:spMkLst>
        </pc:spChg>
        <pc:spChg chg="add del mod">
          <ac:chgData name="Valentin OUEDRAOGO" userId="8e93e3f817417754" providerId="LiveId" clId="{199C1BFE-CF6A-4601-83D8-1ACCB35394AA}" dt="2022-07-14T10:58:01.621" v="7846" actId="478"/>
          <ac:spMkLst>
            <pc:docMk/>
            <pc:sldMk cId="2807682701" sldId="313"/>
            <ac:spMk id="9" creationId="{E142A19F-AB45-47E3-0448-F0830D2BE498}"/>
          </ac:spMkLst>
        </pc:spChg>
        <pc:spChg chg="add mod">
          <ac:chgData name="Valentin OUEDRAOGO" userId="8e93e3f817417754" providerId="LiveId" clId="{199C1BFE-CF6A-4601-83D8-1ACCB35394AA}" dt="2022-07-04T20:45:19.168" v="6910" actId="164"/>
          <ac:spMkLst>
            <pc:docMk/>
            <pc:sldMk cId="2807682701" sldId="313"/>
            <ac:spMk id="10" creationId="{A3D21C52-CF0F-6FCE-AFEB-416B7A5C4BEC}"/>
          </ac:spMkLst>
        </pc:spChg>
        <pc:spChg chg="add mod">
          <ac:chgData name="Valentin OUEDRAOGO" userId="8e93e3f817417754" providerId="LiveId" clId="{199C1BFE-CF6A-4601-83D8-1ACCB35394AA}" dt="2022-07-04T20:45:39.391" v="6913" actId="164"/>
          <ac:spMkLst>
            <pc:docMk/>
            <pc:sldMk cId="2807682701" sldId="313"/>
            <ac:spMk id="11" creationId="{DCB3503A-7948-283F-099D-D29E927BDDE1}"/>
          </ac:spMkLst>
        </pc:spChg>
        <pc:spChg chg="add mod">
          <ac:chgData name="Valentin OUEDRAOGO" userId="8e93e3f817417754" providerId="LiveId" clId="{199C1BFE-CF6A-4601-83D8-1ACCB35394AA}" dt="2022-07-04T20:45:29.517" v="6912" actId="164"/>
          <ac:spMkLst>
            <pc:docMk/>
            <pc:sldMk cId="2807682701" sldId="313"/>
            <ac:spMk id="12" creationId="{DAF2C63D-F2A5-1764-9CD5-219F54F83E18}"/>
          </ac:spMkLst>
        </pc:spChg>
        <pc:spChg chg="add mod">
          <ac:chgData name="Valentin OUEDRAOGO" userId="8e93e3f817417754" providerId="LiveId" clId="{199C1BFE-CF6A-4601-83D8-1ACCB35394AA}" dt="2022-07-04T20:45:19.168" v="6910" actId="164"/>
          <ac:spMkLst>
            <pc:docMk/>
            <pc:sldMk cId="2807682701" sldId="313"/>
            <ac:spMk id="13" creationId="{4FA3798E-CB4A-7D08-D16E-47E6292EBB12}"/>
          </ac:spMkLst>
        </pc:spChg>
        <pc:spChg chg="add mod">
          <ac:chgData name="Valentin OUEDRAOGO" userId="8e93e3f817417754" providerId="LiveId" clId="{199C1BFE-CF6A-4601-83D8-1ACCB35394AA}" dt="2022-07-04T20:45:29.517" v="6912" actId="164"/>
          <ac:spMkLst>
            <pc:docMk/>
            <pc:sldMk cId="2807682701" sldId="313"/>
            <ac:spMk id="14" creationId="{DE427518-1FD1-E15E-C354-A5B2DFE303A9}"/>
          </ac:spMkLst>
        </pc:spChg>
        <pc:spChg chg="add mod">
          <ac:chgData name="Valentin OUEDRAOGO" userId="8e93e3f817417754" providerId="LiveId" clId="{199C1BFE-CF6A-4601-83D8-1ACCB35394AA}" dt="2022-07-04T20:45:39.391" v="6913" actId="164"/>
          <ac:spMkLst>
            <pc:docMk/>
            <pc:sldMk cId="2807682701" sldId="313"/>
            <ac:spMk id="15" creationId="{4F27E574-7585-97AA-8B28-79CB0F66F715}"/>
          </ac:spMkLst>
        </pc:spChg>
        <pc:spChg chg="mod">
          <ac:chgData name="Valentin OUEDRAOGO" userId="8e93e3f817417754" providerId="LiveId" clId="{199C1BFE-CF6A-4601-83D8-1ACCB35394AA}" dt="2022-07-09T20:36:44.580" v="7049" actId="1035"/>
          <ac:spMkLst>
            <pc:docMk/>
            <pc:sldMk cId="2807682701" sldId="313"/>
            <ac:spMk id="18" creationId="{62C814B3-4F53-8F87-0911-4F87FAEC2152}"/>
          </ac:spMkLst>
        </pc:spChg>
        <pc:spChg chg="add mod">
          <ac:chgData name="Valentin OUEDRAOGO" userId="8e93e3f817417754" providerId="LiveId" clId="{199C1BFE-CF6A-4601-83D8-1ACCB35394AA}" dt="2022-07-14T10:58:13.780" v="7875" actId="20577"/>
          <ac:spMkLst>
            <pc:docMk/>
            <pc:sldMk cId="2807682701" sldId="313"/>
            <ac:spMk id="19" creationId="{19A6955D-7698-2DCF-7A0A-E0E6509A5F22}"/>
          </ac:spMkLst>
        </pc:spChg>
        <pc:grpChg chg="add mod">
          <ac:chgData name="Valentin OUEDRAOGO" userId="8e93e3f817417754" providerId="LiveId" clId="{199C1BFE-CF6A-4601-83D8-1ACCB35394AA}" dt="2022-07-04T20:45:19.168" v="6910" actId="164"/>
          <ac:grpSpMkLst>
            <pc:docMk/>
            <pc:sldMk cId="2807682701" sldId="313"/>
            <ac:grpSpMk id="5" creationId="{2C0FE212-156C-F976-4CD6-2C8E638A7CDC}"/>
          </ac:grpSpMkLst>
        </pc:grpChg>
        <pc:grpChg chg="add mod">
          <ac:chgData name="Valentin OUEDRAOGO" userId="8e93e3f817417754" providerId="LiveId" clId="{199C1BFE-CF6A-4601-83D8-1ACCB35394AA}" dt="2022-07-04T20:45:24.580" v="6911" actId="164"/>
          <ac:grpSpMkLst>
            <pc:docMk/>
            <pc:sldMk cId="2807682701" sldId="313"/>
            <ac:grpSpMk id="8" creationId="{68C98EAB-B8DC-8962-79F6-F6A4B87578FD}"/>
          </ac:grpSpMkLst>
        </pc:grpChg>
        <pc:grpChg chg="add mod">
          <ac:chgData name="Valentin OUEDRAOGO" userId="8e93e3f817417754" providerId="LiveId" clId="{199C1BFE-CF6A-4601-83D8-1ACCB35394AA}" dt="2022-07-04T20:45:29.517" v="6912" actId="164"/>
          <ac:grpSpMkLst>
            <pc:docMk/>
            <pc:sldMk cId="2807682701" sldId="313"/>
            <ac:grpSpMk id="16" creationId="{34466AD5-16A3-4522-2B66-B9A00DA96BD0}"/>
          </ac:grpSpMkLst>
        </pc:grpChg>
        <pc:grpChg chg="add mod">
          <ac:chgData name="Valentin OUEDRAOGO" userId="8e93e3f817417754" providerId="LiveId" clId="{199C1BFE-CF6A-4601-83D8-1ACCB35394AA}" dt="2022-07-04T20:45:39.391" v="6913" actId="164"/>
          <ac:grpSpMkLst>
            <pc:docMk/>
            <pc:sldMk cId="2807682701" sldId="313"/>
            <ac:grpSpMk id="17" creationId="{D67CF490-3EC9-0302-B03F-7A9A2259A549}"/>
          </ac:grpSpMkLst>
        </pc:grpChg>
        <pc:graphicFrameChg chg="add mod modGraphic">
          <ac:chgData name="Valentin OUEDRAOGO" userId="8e93e3f817417754" providerId="LiveId" clId="{199C1BFE-CF6A-4601-83D8-1ACCB35394AA}" dt="2022-07-04T20:30:47.038" v="6708"/>
          <ac:graphicFrameMkLst>
            <pc:docMk/>
            <pc:sldMk cId="2807682701" sldId="313"/>
            <ac:graphicFrameMk id="4" creationId="{2A5173A8-14C0-F172-BCA1-A57EA46FC8C7}"/>
          </ac:graphicFrameMkLst>
        </pc:graphicFrameChg>
      </pc:sldChg>
      <pc:sldChg chg="addSp delSp modSp new mod">
        <pc:chgData name="Valentin OUEDRAOGO" userId="8e93e3f817417754" providerId="LiveId" clId="{199C1BFE-CF6A-4601-83D8-1ACCB35394AA}" dt="2022-07-14T14:38:07.352" v="9259" actId="1076"/>
        <pc:sldMkLst>
          <pc:docMk/>
          <pc:sldMk cId="399000657" sldId="314"/>
        </pc:sldMkLst>
        <pc:spChg chg="del">
          <ac:chgData name="Valentin OUEDRAOGO" userId="8e93e3f817417754" providerId="LiveId" clId="{199C1BFE-CF6A-4601-83D8-1ACCB35394AA}" dt="2022-07-04T15:17:43.917" v="2111" actId="478"/>
          <ac:spMkLst>
            <pc:docMk/>
            <pc:sldMk cId="399000657" sldId="314"/>
            <ac:spMk id="2" creationId="{27912303-BA5D-C9B8-FB1C-288AB4BF71AE}"/>
          </ac:spMkLst>
        </pc:spChg>
        <pc:spChg chg="del">
          <ac:chgData name="Valentin OUEDRAOGO" userId="8e93e3f817417754" providerId="LiveId" clId="{199C1BFE-CF6A-4601-83D8-1ACCB35394AA}" dt="2022-07-09T20:30:09.062" v="7004"/>
          <ac:spMkLst>
            <pc:docMk/>
            <pc:sldMk cId="399000657" sldId="314"/>
            <ac:spMk id="2" creationId="{8D13D8CB-5FF0-82FD-05C8-FD0745A12478}"/>
          </ac:spMkLst>
        </pc:spChg>
        <pc:spChg chg="del">
          <ac:chgData name="Valentin OUEDRAOGO" userId="8e93e3f817417754" providerId="LiveId" clId="{199C1BFE-CF6A-4601-83D8-1ACCB35394AA}" dt="2022-07-04T15:48:04.656" v="2894" actId="478"/>
          <ac:spMkLst>
            <pc:docMk/>
            <pc:sldMk cId="399000657" sldId="314"/>
            <ac:spMk id="3" creationId="{63F284C3-2EAE-7AC3-5792-430668AF6845}"/>
          </ac:spMkLst>
        </pc:spChg>
        <pc:spChg chg="mod">
          <ac:chgData name="Valentin OUEDRAOGO" userId="8e93e3f817417754" providerId="LiveId" clId="{199C1BFE-CF6A-4601-83D8-1ACCB35394AA}" dt="2022-07-09T20:36:49.098" v="7052" actId="1035"/>
          <ac:spMkLst>
            <pc:docMk/>
            <pc:sldMk cId="399000657" sldId="314"/>
            <ac:spMk id="3" creationId="{86A2C062-E8E7-C6CB-A5EE-8D73B3C3B805}"/>
          </ac:spMkLst>
        </pc:spChg>
        <pc:spChg chg="add del mod">
          <ac:chgData name="Valentin OUEDRAOGO" userId="8e93e3f817417754" providerId="LiveId" clId="{199C1BFE-CF6A-4601-83D8-1ACCB35394AA}" dt="2022-07-14T10:57:46.880" v="7843" actId="478"/>
          <ac:spMkLst>
            <pc:docMk/>
            <pc:sldMk cId="399000657" sldId="314"/>
            <ac:spMk id="4" creationId="{B390A0A5-50C7-94C0-2B40-1DB52F52394A}"/>
          </ac:spMkLst>
        </pc:spChg>
        <pc:spChg chg="add mod">
          <ac:chgData name="Valentin OUEDRAOGO" userId="8e93e3f817417754" providerId="LiveId" clId="{199C1BFE-CF6A-4601-83D8-1ACCB35394AA}" dt="2022-07-14T14:38:07.352" v="9259" actId="1076"/>
          <ac:spMkLst>
            <pc:docMk/>
            <pc:sldMk cId="399000657" sldId="314"/>
            <ac:spMk id="5" creationId="{CBA84D63-63FD-4A06-E7D9-CBE3DC431F60}"/>
          </ac:spMkLst>
        </pc:spChg>
        <pc:spChg chg="add mod">
          <ac:chgData name="Valentin OUEDRAOGO" userId="8e93e3f817417754" providerId="LiveId" clId="{199C1BFE-CF6A-4601-83D8-1ACCB35394AA}" dt="2022-07-14T10:57:48.287" v="7844"/>
          <ac:spMkLst>
            <pc:docMk/>
            <pc:sldMk cId="399000657" sldId="314"/>
            <ac:spMk id="6" creationId="{44821616-7262-ED8B-3A53-6AB9D7692A12}"/>
          </ac:spMkLst>
        </pc:spChg>
        <pc:spChg chg="add mod">
          <ac:chgData name="Valentin OUEDRAOGO" userId="8e93e3f817417754" providerId="LiveId" clId="{199C1BFE-CF6A-4601-83D8-1ACCB35394AA}" dt="2022-07-14T14:37:57.741" v="9252" actId="20577"/>
          <ac:spMkLst>
            <pc:docMk/>
            <pc:sldMk cId="399000657" sldId="314"/>
            <ac:spMk id="7" creationId="{969B1E26-F8C4-B8FD-C572-4A7C986D7557}"/>
          </ac:spMkLst>
        </pc:spChg>
      </pc:sldChg>
      <pc:sldChg chg="addSp delSp modSp add del mod">
        <pc:chgData name="Valentin OUEDRAOGO" userId="8e93e3f817417754" providerId="LiveId" clId="{199C1BFE-CF6A-4601-83D8-1ACCB35394AA}" dt="2022-07-14T14:39:27.141" v="9263" actId="47"/>
        <pc:sldMkLst>
          <pc:docMk/>
          <pc:sldMk cId="3815187271" sldId="315"/>
        </pc:sldMkLst>
        <pc:spChg chg="del">
          <ac:chgData name="Valentin OUEDRAOGO" userId="8e93e3f817417754" providerId="LiveId" clId="{199C1BFE-CF6A-4601-83D8-1ACCB35394AA}" dt="2022-07-09T20:30:09.062" v="7004"/>
          <ac:spMkLst>
            <pc:docMk/>
            <pc:sldMk cId="3815187271" sldId="315"/>
            <ac:spMk id="2" creationId="{EBA48394-E437-04CC-C3FE-DDF8D4B30A34}"/>
          </ac:spMkLst>
        </pc:spChg>
        <pc:spChg chg="mod">
          <ac:chgData name="Valentin OUEDRAOGO" userId="8e93e3f817417754" providerId="LiveId" clId="{199C1BFE-CF6A-4601-83D8-1ACCB35394AA}" dt="2022-07-09T20:36:56.230" v="7058" actId="1035"/>
          <ac:spMkLst>
            <pc:docMk/>
            <pc:sldMk cId="3815187271" sldId="315"/>
            <ac:spMk id="3" creationId="{367FA1E7-9E69-9AB9-57EE-18439A1D7B8B}"/>
          </ac:spMkLst>
        </pc:spChg>
        <pc:spChg chg="del">
          <ac:chgData name="Valentin OUEDRAOGO" userId="8e93e3f817417754" providerId="LiveId" clId="{199C1BFE-CF6A-4601-83D8-1ACCB35394AA}" dt="2022-07-04T19:50:59.236" v="6413" actId="478"/>
          <ac:spMkLst>
            <pc:docMk/>
            <pc:sldMk cId="3815187271" sldId="315"/>
            <ac:spMk id="3" creationId="{CD1386BE-156C-8182-E030-F7200F1AD846}"/>
          </ac:spMkLst>
        </pc:spChg>
        <pc:spChg chg="add mod">
          <ac:chgData name="Valentin OUEDRAOGO" userId="8e93e3f817417754" providerId="LiveId" clId="{199C1BFE-CF6A-4601-83D8-1ACCB35394AA}" dt="2022-07-09T21:02:54.228" v="7382" actId="14100"/>
          <ac:spMkLst>
            <pc:docMk/>
            <pc:sldMk cId="3815187271" sldId="315"/>
            <ac:spMk id="4" creationId="{7B1CA4CC-18D2-D980-F4A9-9013F644869F}"/>
          </ac:spMkLst>
        </pc:spChg>
        <pc:spChg chg="add mod">
          <ac:chgData name="Valentin OUEDRAOGO" userId="8e93e3f817417754" providerId="LiveId" clId="{199C1BFE-CF6A-4601-83D8-1ACCB35394AA}" dt="2022-07-14T10:56:32.857" v="7808" actId="20577"/>
          <ac:spMkLst>
            <pc:docMk/>
            <pc:sldMk cId="3815187271" sldId="315"/>
            <ac:spMk id="5" creationId="{14FF2467-FFDD-4C2C-D89D-7E83BD8C1A12}"/>
          </ac:spMkLst>
        </pc:spChg>
        <pc:spChg chg="del mod">
          <ac:chgData name="Valentin OUEDRAOGO" userId="8e93e3f817417754" providerId="LiveId" clId="{199C1BFE-CF6A-4601-83D8-1ACCB35394AA}" dt="2022-07-14T10:56:18.563" v="7783" actId="478"/>
          <ac:spMkLst>
            <pc:docMk/>
            <pc:sldMk cId="3815187271" sldId="315"/>
            <ac:spMk id="6" creationId="{3B9EA6A1-1CAD-4699-87A8-970888B235A9}"/>
          </ac:spMkLst>
        </pc:spChg>
      </pc:sldChg>
      <pc:sldChg chg="addSp delSp modSp add mod">
        <pc:chgData name="Valentin OUEDRAOGO" userId="8e93e3f817417754" providerId="LiveId" clId="{199C1BFE-CF6A-4601-83D8-1ACCB35394AA}" dt="2022-07-14T10:57:39.830" v="7842" actId="20577"/>
        <pc:sldMkLst>
          <pc:docMk/>
          <pc:sldMk cId="1481290857" sldId="316"/>
        </pc:sldMkLst>
        <pc:spChg chg="del">
          <ac:chgData name="Valentin OUEDRAOGO" userId="8e93e3f817417754" providerId="LiveId" clId="{199C1BFE-CF6A-4601-83D8-1ACCB35394AA}" dt="2022-07-09T20:30:09.062" v="7004"/>
          <ac:spMkLst>
            <pc:docMk/>
            <pc:sldMk cId="1481290857" sldId="316"/>
            <ac:spMk id="2" creationId="{CDBF6DC6-0CA4-8098-996E-135C26C2F6E1}"/>
          </ac:spMkLst>
        </pc:spChg>
        <pc:spChg chg="mod">
          <ac:chgData name="Valentin OUEDRAOGO" userId="8e93e3f817417754" providerId="LiveId" clId="{199C1BFE-CF6A-4601-83D8-1ACCB35394AA}" dt="2022-07-09T20:36:52.529" v="7055" actId="1035"/>
          <ac:spMkLst>
            <pc:docMk/>
            <pc:sldMk cId="1481290857" sldId="316"/>
            <ac:spMk id="3" creationId="{2C82FAC6-E457-D12A-0BDD-2D27ADB66082}"/>
          </ac:spMkLst>
        </pc:spChg>
        <pc:spChg chg="del">
          <ac:chgData name="Valentin OUEDRAOGO" userId="8e93e3f817417754" providerId="LiveId" clId="{199C1BFE-CF6A-4601-83D8-1ACCB35394AA}" dt="2022-07-04T15:47:38.393" v="2890" actId="478"/>
          <ac:spMkLst>
            <pc:docMk/>
            <pc:sldMk cId="1481290857" sldId="316"/>
            <ac:spMk id="3" creationId="{CD1386BE-156C-8182-E030-F7200F1AD846}"/>
          </ac:spMkLst>
        </pc:spChg>
        <pc:spChg chg="del">
          <ac:chgData name="Valentin OUEDRAOGO" userId="8e93e3f817417754" providerId="LiveId" clId="{199C1BFE-CF6A-4601-83D8-1ACCB35394AA}" dt="2022-07-04T13:12:38.274" v="1673" actId="478"/>
          <ac:spMkLst>
            <pc:docMk/>
            <pc:sldMk cId="1481290857" sldId="316"/>
            <ac:spMk id="4" creationId="{7B1CA4CC-18D2-D980-F4A9-9013F644869F}"/>
          </ac:spMkLst>
        </pc:spChg>
        <pc:spChg chg="add mod">
          <ac:chgData name="Valentin OUEDRAOGO" userId="8e93e3f817417754" providerId="LiveId" clId="{199C1BFE-CF6A-4601-83D8-1ACCB35394AA}" dt="2022-07-14T10:57:39.830" v="7842" actId="20577"/>
          <ac:spMkLst>
            <pc:docMk/>
            <pc:sldMk cId="1481290857" sldId="316"/>
            <ac:spMk id="5" creationId="{D3E48082-D144-DE84-3332-1BC7F13490E6}"/>
          </ac:spMkLst>
        </pc:spChg>
        <pc:spChg chg="del mod">
          <ac:chgData name="Valentin OUEDRAOGO" userId="8e93e3f817417754" providerId="LiveId" clId="{199C1BFE-CF6A-4601-83D8-1ACCB35394AA}" dt="2022-07-14T10:57:22.227" v="7817" actId="478"/>
          <ac:spMkLst>
            <pc:docMk/>
            <pc:sldMk cId="1481290857" sldId="316"/>
            <ac:spMk id="6" creationId="{3B9EA6A1-1CAD-4699-87A8-970888B235A9}"/>
          </ac:spMkLst>
        </pc:spChg>
        <pc:spChg chg="add del">
          <ac:chgData name="Valentin OUEDRAOGO" userId="8e93e3f817417754" providerId="LiveId" clId="{199C1BFE-CF6A-4601-83D8-1ACCB35394AA}" dt="2022-07-04T14:22:46.481" v="1701" actId="22"/>
          <ac:spMkLst>
            <pc:docMk/>
            <pc:sldMk cId="1481290857" sldId="316"/>
            <ac:spMk id="7" creationId="{C92B755F-19A1-F994-DE4D-FC724A3CBB64}"/>
          </ac:spMkLst>
        </pc:spChg>
        <pc:spChg chg="add mod">
          <ac:chgData name="Valentin OUEDRAOGO" userId="8e93e3f817417754" providerId="LiveId" clId="{199C1BFE-CF6A-4601-83D8-1ACCB35394AA}" dt="2022-07-09T21:03:07.587" v="7384" actId="14100"/>
          <ac:spMkLst>
            <pc:docMk/>
            <pc:sldMk cId="1481290857" sldId="316"/>
            <ac:spMk id="8" creationId="{946AEBE3-6633-3743-3C68-876C2B1BDA3D}"/>
          </ac:spMkLst>
        </pc:spChg>
      </pc:sldChg>
      <pc:sldChg chg="addSp delSp modSp add mod modAnim modNotes">
        <pc:chgData name="Valentin OUEDRAOGO" userId="8e93e3f817417754" providerId="LiveId" clId="{199C1BFE-CF6A-4601-83D8-1ACCB35394AA}" dt="2022-07-14T14:44:06.862" v="9304" actId="1038"/>
        <pc:sldMkLst>
          <pc:docMk/>
          <pc:sldMk cId="2597466825" sldId="317"/>
        </pc:sldMkLst>
        <pc:spChg chg="add del mod">
          <ac:chgData name="Valentin OUEDRAOGO" userId="8e93e3f817417754" providerId="LiveId" clId="{199C1BFE-CF6A-4601-83D8-1ACCB35394AA}" dt="2022-07-04T17:29:10.146" v="3903" actId="478"/>
          <ac:spMkLst>
            <pc:docMk/>
            <pc:sldMk cId="2597466825" sldId="317"/>
            <ac:spMk id="2" creationId="{37EA06CE-8DFF-23E7-B057-9209FA190B26}"/>
          </ac:spMkLst>
        </pc:spChg>
        <pc:spChg chg="del">
          <ac:chgData name="Valentin OUEDRAOGO" userId="8e93e3f817417754" providerId="LiveId" clId="{199C1BFE-CF6A-4601-83D8-1ACCB35394AA}" dt="2022-07-09T20:30:09.062" v="7004"/>
          <ac:spMkLst>
            <pc:docMk/>
            <pc:sldMk cId="2597466825" sldId="317"/>
            <ac:spMk id="2" creationId="{9FCB95BA-D9D3-D761-3DE5-EC2D2CF00C03}"/>
          </ac:spMkLst>
        </pc:spChg>
        <pc:spChg chg="mod">
          <ac:chgData name="Valentin OUEDRAOGO" userId="8e93e3f817417754" providerId="LiveId" clId="{199C1BFE-CF6A-4601-83D8-1ACCB35394AA}" dt="2022-07-09T20:36:40.411" v="7046" actId="1035"/>
          <ac:spMkLst>
            <pc:docMk/>
            <pc:sldMk cId="2597466825" sldId="317"/>
            <ac:spMk id="3" creationId="{8EB12610-5F76-DD7E-4CC2-862B87B78D3C}"/>
          </ac:spMkLst>
        </pc:spChg>
        <pc:spChg chg="del">
          <ac:chgData name="Valentin OUEDRAOGO" userId="8e93e3f817417754" providerId="LiveId" clId="{199C1BFE-CF6A-4601-83D8-1ACCB35394AA}" dt="2022-07-04T17:21:09.121" v="3827" actId="478"/>
          <ac:spMkLst>
            <pc:docMk/>
            <pc:sldMk cId="2597466825" sldId="317"/>
            <ac:spMk id="3" creationId="{CD1386BE-156C-8182-E030-F7200F1AD846}"/>
          </ac:spMkLst>
        </pc:spChg>
        <pc:spChg chg="add del mod">
          <ac:chgData name="Valentin OUEDRAOGO" userId="8e93e3f817417754" providerId="LiveId" clId="{199C1BFE-CF6A-4601-83D8-1ACCB35394AA}" dt="2022-07-14T10:58:20.470" v="7876" actId="478"/>
          <ac:spMkLst>
            <pc:docMk/>
            <pc:sldMk cId="2597466825" sldId="317"/>
            <ac:spMk id="4" creationId="{67567129-AED6-02AD-A4D3-713561F59FBD}"/>
          </ac:spMkLst>
        </pc:spChg>
        <pc:spChg chg="add del mod">
          <ac:chgData name="Valentin OUEDRAOGO" userId="8e93e3f817417754" providerId="LiveId" clId="{199C1BFE-CF6A-4601-83D8-1ACCB35394AA}" dt="2022-07-04T17:41:47.406" v="4133" actId="478"/>
          <ac:spMkLst>
            <pc:docMk/>
            <pc:sldMk cId="2597466825" sldId="317"/>
            <ac:spMk id="5" creationId="{27436C4F-F8EF-5100-FBCA-4783357D319E}"/>
          </ac:spMkLst>
        </pc:spChg>
        <pc:spChg chg="del mod">
          <ac:chgData name="Valentin OUEDRAOGO" userId="8e93e3f817417754" providerId="LiveId" clId="{199C1BFE-CF6A-4601-83D8-1ACCB35394AA}" dt="2022-07-14T10:58:23.575" v="7877" actId="478"/>
          <ac:spMkLst>
            <pc:docMk/>
            <pc:sldMk cId="2597466825" sldId="317"/>
            <ac:spMk id="6" creationId="{3B9EA6A1-1CAD-4699-87A8-970888B235A9}"/>
          </ac:spMkLst>
        </pc:spChg>
        <pc:spChg chg="add mod">
          <ac:chgData name="Valentin OUEDRAOGO" userId="8e93e3f817417754" providerId="LiveId" clId="{199C1BFE-CF6A-4601-83D8-1ACCB35394AA}" dt="2022-07-14T14:42:48.689" v="9301" actId="113"/>
          <ac:spMkLst>
            <pc:docMk/>
            <pc:sldMk cId="2597466825" sldId="317"/>
            <ac:spMk id="8" creationId="{3F6B32F1-CC7C-39D3-1BFC-45E16D286A5A}"/>
          </ac:spMkLst>
        </pc:spChg>
        <pc:spChg chg="add mod">
          <ac:chgData name="Valentin OUEDRAOGO" userId="8e93e3f817417754" providerId="LiveId" clId="{199C1BFE-CF6A-4601-83D8-1ACCB35394AA}" dt="2022-07-04T20:30:47.038" v="6708"/>
          <ac:spMkLst>
            <pc:docMk/>
            <pc:sldMk cId="2597466825" sldId="317"/>
            <ac:spMk id="12" creationId="{1752A111-2F9A-F59A-F183-406325415C93}"/>
          </ac:spMkLst>
        </pc:spChg>
        <pc:spChg chg="add mod">
          <ac:chgData name="Valentin OUEDRAOGO" userId="8e93e3f817417754" providerId="LiveId" clId="{199C1BFE-CF6A-4601-83D8-1ACCB35394AA}" dt="2022-07-04T20:30:47.038" v="6708"/>
          <ac:spMkLst>
            <pc:docMk/>
            <pc:sldMk cId="2597466825" sldId="317"/>
            <ac:spMk id="13" creationId="{70A7A28B-79DE-C9C8-139C-95067CC2E3FA}"/>
          </ac:spMkLst>
        </pc:spChg>
        <pc:spChg chg="add mod">
          <ac:chgData name="Valentin OUEDRAOGO" userId="8e93e3f817417754" providerId="LiveId" clId="{199C1BFE-CF6A-4601-83D8-1ACCB35394AA}" dt="2022-07-04T20:30:47.038" v="6708"/>
          <ac:spMkLst>
            <pc:docMk/>
            <pc:sldMk cId="2597466825" sldId="317"/>
            <ac:spMk id="14" creationId="{2BED3272-AE57-69CC-C6B9-0C4E50F08A2B}"/>
          </ac:spMkLst>
        </pc:spChg>
        <pc:spChg chg="add mod">
          <ac:chgData name="Valentin OUEDRAOGO" userId="8e93e3f817417754" providerId="LiveId" clId="{199C1BFE-CF6A-4601-83D8-1ACCB35394AA}" dt="2022-07-04T20:30:47.038" v="6708"/>
          <ac:spMkLst>
            <pc:docMk/>
            <pc:sldMk cId="2597466825" sldId="317"/>
            <ac:spMk id="15" creationId="{1F5B47D5-E55C-1EBE-6CB0-6D3093329253}"/>
          </ac:spMkLst>
        </pc:spChg>
        <pc:spChg chg="add mod">
          <ac:chgData name="Valentin OUEDRAOGO" userId="8e93e3f817417754" providerId="LiveId" clId="{199C1BFE-CF6A-4601-83D8-1ACCB35394AA}" dt="2022-07-04T20:30:47.038" v="6708"/>
          <ac:spMkLst>
            <pc:docMk/>
            <pc:sldMk cId="2597466825" sldId="317"/>
            <ac:spMk id="21" creationId="{DF74B6BD-663F-A054-7B3A-4830E0A2A657}"/>
          </ac:spMkLst>
        </pc:spChg>
        <pc:spChg chg="add del mod">
          <ac:chgData name="Valentin OUEDRAOGO" userId="8e93e3f817417754" providerId="LiveId" clId="{199C1BFE-CF6A-4601-83D8-1ACCB35394AA}" dt="2022-07-14T12:16:18.014" v="8630" actId="478"/>
          <ac:spMkLst>
            <pc:docMk/>
            <pc:sldMk cId="2597466825" sldId="317"/>
            <ac:spMk id="26" creationId="{9C8F77E0-A2A5-F28B-FFC1-7CD3132AF861}"/>
          </ac:spMkLst>
        </pc:spChg>
        <pc:spChg chg="add mod">
          <ac:chgData name="Valentin OUEDRAOGO" userId="8e93e3f817417754" providerId="LiveId" clId="{199C1BFE-CF6A-4601-83D8-1ACCB35394AA}" dt="2022-07-14T12:16:19.629" v="8631"/>
          <ac:spMkLst>
            <pc:docMk/>
            <pc:sldMk cId="2597466825" sldId="317"/>
            <ac:spMk id="27" creationId="{B670756E-17DD-3CE4-1CC0-8E6EEFCC41D2}"/>
          </ac:spMkLst>
        </pc:spChg>
        <pc:spChg chg="add mod">
          <ac:chgData name="Valentin OUEDRAOGO" userId="8e93e3f817417754" providerId="LiveId" clId="{199C1BFE-CF6A-4601-83D8-1ACCB35394AA}" dt="2022-07-04T20:52:47.814" v="6964" actId="1036"/>
          <ac:spMkLst>
            <pc:docMk/>
            <pc:sldMk cId="2597466825" sldId="317"/>
            <ac:spMk id="32" creationId="{70F6B949-2114-5DBB-9E2F-A38D91A184BD}"/>
          </ac:spMkLst>
        </pc:spChg>
        <pc:spChg chg="add mod">
          <ac:chgData name="Valentin OUEDRAOGO" userId="8e93e3f817417754" providerId="LiveId" clId="{199C1BFE-CF6A-4601-83D8-1ACCB35394AA}" dt="2022-07-04T20:52:39.614" v="6963" actId="1036"/>
          <ac:spMkLst>
            <pc:docMk/>
            <pc:sldMk cId="2597466825" sldId="317"/>
            <ac:spMk id="35" creationId="{34281224-3CAB-C3A2-FC95-F865D7F3EFE2}"/>
          </ac:spMkLst>
        </pc:spChg>
        <pc:spChg chg="add mod">
          <ac:chgData name="Valentin OUEDRAOGO" userId="8e93e3f817417754" providerId="LiveId" clId="{199C1BFE-CF6A-4601-83D8-1ACCB35394AA}" dt="2022-07-04T20:30:47.038" v="6708"/>
          <ac:spMkLst>
            <pc:docMk/>
            <pc:sldMk cId="2597466825" sldId="317"/>
            <ac:spMk id="40" creationId="{9ECC8A10-588B-99A3-F4A7-094EEDFC6432}"/>
          </ac:spMkLst>
        </pc:spChg>
        <pc:spChg chg="add mod">
          <ac:chgData name="Valentin OUEDRAOGO" userId="8e93e3f817417754" providerId="LiveId" clId="{199C1BFE-CF6A-4601-83D8-1ACCB35394AA}" dt="2022-07-14T14:42:52.262" v="9302" actId="113"/>
          <ac:spMkLst>
            <pc:docMk/>
            <pc:sldMk cId="2597466825" sldId="317"/>
            <ac:spMk id="67" creationId="{453FE7A4-F993-E68C-8F17-E38C7FF83279}"/>
          </ac:spMkLst>
        </pc:spChg>
        <pc:grpChg chg="add mod">
          <ac:chgData name="Valentin OUEDRAOGO" userId="8e93e3f817417754" providerId="LiveId" clId="{199C1BFE-CF6A-4601-83D8-1ACCB35394AA}" dt="2022-07-14T14:44:06.862" v="9304" actId="1038"/>
          <ac:grpSpMkLst>
            <pc:docMk/>
            <pc:sldMk cId="2597466825" sldId="317"/>
            <ac:grpSpMk id="66" creationId="{3B954164-9EEB-155E-C410-CCB9C8829683}"/>
          </ac:grpSpMkLst>
        </pc:grpChg>
        <pc:picChg chg="add mod">
          <ac:chgData name="Valentin OUEDRAOGO" userId="8e93e3f817417754" providerId="LiveId" clId="{199C1BFE-CF6A-4601-83D8-1ACCB35394AA}" dt="2022-07-04T20:36:24.077" v="6805" actId="1037"/>
          <ac:picMkLst>
            <pc:docMk/>
            <pc:sldMk cId="2597466825" sldId="317"/>
            <ac:picMk id="7" creationId="{91C83D21-6832-2A02-A622-2E6689DE979B}"/>
          </ac:picMkLst>
        </pc:picChg>
        <pc:cxnChg chg="add mod">
          <ac:chgData name="Valentin OUEDRAOGO" userId="8e93e3f817417754" providerId="LiveId" clId="{199C1BFE-CF6A-4601-83D8-1ACCB35394AA}" dt="2022-07-04T20:30:47.038" v="6708"/>
          <ac:cxnSpMkLst>
            <pc:docMk/>
            <pc:sldMk cId="2597466825" sldId="317"/>
            <ac:cxnSpMk id="10" creationId="{33010FF2-79A3-7F35-F330-7B79645695A0}"/>
          </ac:cxnSpMkLst>
        </pc:cxnChg>
        <pc:cxnChg chg="add mod">
          <ac:chgData name="Valentin OUEDRAOGO" userId="8e93e3f817417754" providerId="LiveId" clId="{199C1BFE-CF6A-4601-83D8-1ACCB35394AA}" dt="2022-07-04T20:30:47.038" v="6708"/>
          <ac:cxnSpMkLst>
            <pc:docMk/>
            <pc:sldMk cId="2597466825" sldId="317"/>
            <ac:cxnSpMk id="11" creationId="{E78A86A3-D30D-A41C-6B88-1F8AC033522C}"/>
          </ac:cxnSpMkLst>
        </pc:cxnChg>
        <pc:cxnChg chg="add mod">
          <ac:chgData name="Valentin OUEDRAOGO" userId="8e93e3f817417754" providerId="LiveId" clId="{199C1BFE-CF6A-4601-83D8-1ACCB35394AA}" dt="2022-07-04T20:30:47.038" v="6708"/>
          <ac:cxnSpMkLst>
            <pc:docMk/>
            <pc:sldMk cId="2597466825" sldId="317"/>
            <ac:cxnSpMk id="16" creationId="{672D8822-BA2A-3740-682C-5600DC6CB9BB}"/>
          </ac:cxnSpMkLst>
        </pc:cxnChg>
        <pc:cxnChg chg="add mod ord">
          <ac:chgData name="Valentin OUEDRAOGO" userId="8e93e3f817417754" providerId="LiveId" clId="{199C1BFE-CF6A-4601-83D8-1ACCB35394AA}" dt="2022-07-04T20:30:47.038" v="6708"/>
          <ac:cxnSpMkLst>
            <pc:docMk/>
            <pc:sldMk cId="2597466825" sldId="317"/>
            <ac:cxnSpMk id="30" creationId="{860660D6-4B65-40E7-8AC7-2835DEC718B4}"/>
          </ac:cxnSpMkLst>
        </pc:cxnChg>
        <pc:cxnChg chg="add mod">
          <ac:chgData name="Valentin OUEDRAOGO" userId="8e93e3f817417754" providerId="LiveId" clId="{199C1BFE-CF6A-4601-83D8-1ACCB35394AA}" dt="2022-07-04T20:30:47.038" v="6708"/>
          <ac:cxnSpMkLst>
            <pc:docMk/>
            <pc:sldMk cId="2597466825" sldId="317"/>
            <ac:cxnSpMk id="34" creationId="{1C5A0FF3-5BA5-1B1E-917F-AE52FDE13993}"/>
          </ac:cxnSpMkLst>
        </pc:cxnChg>
        <pc:cxnChg chg="add mod">
          <ac:chgData name="Valentin OUEDRAOGO" userId="8e93e3f817417754" providerId="LiveId" clId="{199C1BFE-CF6A-4601-83D8-1ACCB35394AA}" dt="2022-07-04T20:30:47.038" v="6708"/>
          <ac:cxnSpMkLst>
            <pc:docMk/>
            <pc:sldMk cId="2597466825" sldId="317"/>
            <ac:cxnSpMk id="38" creationId="{74DCA1C8-287C-3CBF-DA7B-E01A57930DF0}"/>
          </ac:cxnSpMkLst>
        </pc:cxnChg>
        <pc:cxnChg chg="add del">
          <ac:chgData name="Valentin OUEDRAOGO" userId="8e93e3f817417754" providerId="LiveId" clId="{199C1BFE-CF6A-4601-83D8-1ACCB35394AA}" dt="2022-07-04T17:55:29.790" v="4251" actId="478"/>
          <ac:cxnSpMkLst>
            <pc:docMk/>
            <pc:sldMk cId="2597466825" sldId="317"/>
            <ac:cxnSpMk id="44" creationId="{8A21ED87-0B75-347E-D84E-221D146B80E0}"/>
          </ac:cxnSpMkLst>
        </pc:cxnChg>
        <pc:cxnChg chg="add mod">
          <ac:chgData name="Valentin OUEDRAOGO" userId="8e93e3f817417754" providerId="LiveId" clId="{199C1BFE-CF6A-4601-83D8-1ACCB35394AA}" dt="2022-07-04T20:30:47.038" v="6708"/>
          <ac:cxnSpMkLst>
            <pc:docMk/>
            <pc:sldMk cId="2597466825" sldId="317"/>
            <ac:cxnSpMk id="48" creationId="{66312D8B-E227-29D5-41D4-D0199544AA50}"/>
          </ac:cxnSpMkLst>
        </pc:cxnChg>
        <pc:cxnChg chg="add del mod">
          <ac:chgData name="Valentin OUEDRAOGO" userId="8e93e3f817417754" providerId="LiveId" clId="{199C1BFE-CF6A-4601-83D8-1ACCB35394AA}" dt="2022-07-04T17:56:26.250" v="4262" actId="478"/>
          <ac:cxnSpMkLst>
            <pc:docMk/>
            <pc:sldMk cId="2597466825" sldId="317"/>
            <ac:cxnSpMk id="52" creationId="{8831700A-7DDE-3E4C-C8A9-D5510FBB75AC}"/>
          </ac:cxnSpMkLst>
        </pc:cxnChg>
        <pc:cxnChg chg="add mod">
          <ac:chgData name="Valentin OUEDRAOGO" userId="8e93e3f817417754" providerId="LiveId" clId="{199C1BFE-CF6A-4601-83D8-1ACCB35394AA}" dt="2022-07-04T20:30:47.038" v="6708"/>
          <ac:cxnSpMkLst>
            <pc:docMk/>
            <pc:sldMk cId="2597466825" sldId="317"/>
            <ac:cxnSpMk id="56" creationId="{6E5589A5-9132-CAEA-D7DC-FC86A346538C}"/>
          </ac:cxnSpMkLst>
        </pc:cxnChg>
        <pc:cxnChg chg="add mod">
          <ac:chgData name="Valentin OUEDRAOGO" userId="8e93e3f817417754" providerId="LiveId" clId="{199C1BFE-CF6A-4601-83D8-1ACCB35394AA}" dt="2022-07-04T20:30:47.038" v="6708"/>
          <ac:cxnSpMkLst>
            <pc:docMk/>
            <pc:sldMk cId="2597466825" sldId="317"/>
            <ac:cxnSpMk id="62" creationId="{C19F1B6F-01D4-F367-BF86-BEDE87B36E03}"/>
          </ac:cxnSpMkLst>
        </pc:cxnChg>
      </pc:sldChg>
      <pc:sldChg chg="addSp delSp modSp add mod">
        <pc:chgData name="Valentin OUEDRAOGO" userId="8e93e3f817417754" providerId="LiveId" clId="{199C1BFE-CF6A-4601-83D8-1ACCB35394AA}" dt="2022-07-14T11:00:24.310" v="7985" actId="1036"/>
        <pc:sldMkLst>
          <pc:docMk/>
          <pc:sldMk cId="1576221076" sldId="318"/>
        </pc:sldMkLst>
        <pc:spChg chg="add mod">
          <ac:chgData name="Valentin OUEDRAOGO" userId="8e93e3f817417754" providerId="LiveId" clId="{199C1BFE-CF6A-4601-83D8-1ACCB35394AA}" dt="2022-07-04T20:30:47.038" v="6708"/>
          <ac:spMkLst>
            <pc:docMk/>
            <pc:sldMk cId="1576221076" sldId="318"/>
            <ac:spMk id="2" creationId="{D7F07452-85FF-3342-0F60-A680C7FDB8CD}"/>
          </ac:spMkLst>
        </pc:spChg>
        <pc:spChg chg="del">
          <ac:chgData name="Valentin OUEDRAOGO" userId="8e93e3f817417754" providerId="LiveId" clId="{199C1BFE-CF6A-4601-83D8-1ACCB35394AA}" dt="2022-07-09T20:30:09.062" v="7004"/>
          <ac:spMkLst>
            <pc:docMk/>
            <pc:sldMk cId="1576221076" sldId="318"/>
            <ac:spMk id="3" creationId="{A4D620E3-564C-EE80-11B3-979B022A1A31}"/>
          </ac:spMkLst>
        </pc:spChg>
        <pc:spChg chg="del">
          <ac:chgData name="Valentin OUEDRAOGO" userId="8e93e3f817417754" providerId="LiveId" clId="{199C1BFE-CF6A-4601-83D8-1ACCB35394AA}" dt="2022-07-04T19:19:16.943" v="6113" actId="478"/>
          <ac:spMkLst>
            <pc:docMk/>
            <pc:sldMk cId="1576221076" sldId="318"/>
            <ac:spMk id="3" creationId="{EE397021-06DE-EDF9-7AE0-05576B581DAF}"/>
          </ac:spMkLst>
        </pc:spChg>
        <pc:spChg chg="mod">
          <ac:chgData name="Valentin OUEDRAOGO" userId="8e93e3f817417754" providerId="LiveId" clId="{199C1BFE-CF6A-4601-83D8-1ACCB35394AA}" dt="2022-07-09T20:35:53.880" v="7022" actId="1035"/>
          <ac:spMkLst>
            <pc:docMk/>
            <pc:sldMk cId="1576221076" sldId="318"/>
            <ac:spMk id="4" creationId="{2EECF00A-3DE7-B5F5-E4FA-DA9760088347}"/>
          </ac:spMkLst>
        </pc:spChg>
        <pc:spChg chg="add mod">
          <ac:chgData name="Valentin OUEDRAOGO" userId="8e93e3f817417754" providerId="LiveId" clId="{199C1BFE-CF6A-4601-83D8-1ACCB35394AA}" dt="2022-07-14T11:00:24.310" v="7985" actId="1036"/>
          <ac:spMkLst>
            <pc:docMk/>
            <pc:sldMk cId="1576221076" sldId="318"/>
            <ac:spMk id="5" creationId="{7CB0D39B-98D2-7A1F-B9CF-3E5EB5C2FE8B}"/>
          </ac:spMkLst>
        </pc:spChg>
        <pc:spChg chg="del mod">
          <ac:chgData name="Valentin OUEDRAOGO" userId="8e93e3f817417754" providerId="LiveId" clId="{199C1BFE-CF6A-4601-83D8-1ACCB35394AA}" dt="2022-07-14T10:59:53.408" v="7943" actId="478"/>
          <ac:spMkLst>
            <pc:docMk/>
            <pc:sldMk cId="1576221076" sldId="318"/>
            <ac:spMk id="6" creationId="{3B9EA6A1-1CAD-4699-87A8-970888B235A9}"/>
          </ac:spMkLst>
        </pc:spChg>
      </pc:sldChg>
      <pc:sldChg chg="addSp delSp modSp add mod">
        <pc:chgData name="Valentin OUEDRAOGO" userId="8e93e3f817417754" providerId="LiveId" clId="{199C1BFE-CF6A-4601-83D8-1ACCB35394AA}" dt="2022-07-14T11:00:33.474" v="7987"/>
        <pc:sldMkLst>
          <pc:docMk/>
          <pc:sldMk cId="3990283292" sldId="319"/>
        </pc:sldMkLst>
        <pc:spChg chg="del">
          <ac:chgData name="Valentin OUEDRAOGO" userId="8e93e3f817417754" providerId="LiveId" clId="{199C1BFE-CF6A-4601-83D8-1ACCB35394AA}" dt="2022-07-09T20:30:09.062" v="7004"/>
          <ac:spMkLst>
            <pc:docMk/>
            <pc:sldMk cId="3990283292" sldId="319"/>
            <ac:spMk id="2" creationId="{458CDF83-7362-4C8F-F6DC-3DDD8C0EDD12}"/>
          </ac:spMkLst>
        </pc:spChg>
        <pc:spChg chg="mod">
          <ac:chgData name="Valentin OUEDRAOGO" userId="8e93e3f817417754" providerId="LiveId" clId="{199C1BFE-CF6A-4601-83D8-1ACCB35394AA}" dt="2022-07-09T20:35:46.754" v="7019" actId="1035"/>
          <ac:spMkLst>
            <pc:docMk/>
            <pc:sldMk cId="3990283292" sldId="319"/>
            <ac:spMk id="3" creationId="{22C7C2FF-CA7A-0098-54B9-B6322CFC729A}"/>
          </ac:spMkLst>
        </pc:spChg>
        <pc:spChg chg="del">
          <ac:chgData name="Valentin OUEDRAOGO" userId="8e93e3f817417754" providerId="LiveId" clId="{199C1BFE-CF6A-4601-83D8-1ACCB35394AA}" dt="2022-07-04T19:20:10.803" v="6119" actId="478"/>
          <ac:spMkLst>
            <pc:docMk/>
            <pc:sldMk cId="3990283292" sldId="319"/>
            <ac:spMk id="3" creationId="{EE397021-06DE-EDF9-7AE0-05576B581DAF}"/>
          </ac:spMkLst>
        </pc:spChg>
        <pc:spChg chg="add mod">
          <ac:chgData name="Valentin OUEDRAOGO" userId="8e93e3f817417754" providerId="LiveId" clId="{199C1BFE-CF6A-4601-83D8-1ACCB35394AA}" dt="2022-07-04T20:30:47.038" v="6708"/>
          <ac:spMkLst>
            <pc:docMk/>
            <pc:sldMk cId="3990283292" sldId="319"/>
            <ac:spMk id="5" creationId="{2FB1B39F-A780-32C0-6B67-08A39FBE5DFD}"/>
          </ac:spMkLst>
        </pc:spChg>
        <pc:spChg chg="del mod">
          <ac:chgData name="Valentin OUEDRAOGO" userId="8e93e3f817417754" providerId="LiveId" clId="{199C1BFE-CF6A-4601-83D8-1ACCB35394AA}" dt="2022-07-14T11:00:32.148" v="7986" actId="478"/>
          <ac:spMkLst>
            <pc:docMk/>
            <pc:sldMk cId="3990283292" sldId="319"/>
            <ac:spMk id="6" creationId="{3B9EA6A1-1CAD-4699-87A8-970888B235A9}"/>
          </ac:spMkLst>
        </pc:spChg>
        <pc:spChg chg="add mod">
          <ac:chgData name="Valentin OUEDRAOGO" userId="8e93e3f817417754" providerId="LiveId" clId="{199C1BFE-CF6A-4601-83D8-1ACCB35394AA}" dt="2022-07-14T11:00:33.474" v="7987"/>
          <ac:spMkLst>
            <pc:docMk/>
            <pc:sldMk cId="3990283292" sldId="319"/>
            <ac:spMk id="7" creationId="{F34BCFC1-0223-B27F-7296-F79AB1A5DDDD}"/>
          </ac:spMkLst>
        </pc:spChg>
      </pc:sldChg>
      <pc:sldChg chg="addSp modSp new del mod">
        <pc:chgData name="Valentin OUEDRAOGO" userId="8e93e3f817417754" providerId="LiveId" clId="{199C1BFE-CF6A-4601-83D8-1ACCB35394AA}" dt="2022-07-13T12:27:54.932" v="7465" actId="47"/>
        <pc:sldMkLst>
          <pc:docMk/>
          <pc:sldMk cId="2613399" sldId="320"/>
        </pc:sldMkLst>
        <pc:picChg chg="add mod">
          <ac:chgData name="Valentin OUEDRAOGO" userId="8e93e3f817417754" providerId="LiveId" clId="{199C1BFE-CF6A-4601-83D8-1ACCB35394AA}" dt="2022-07-13T01:46:38.369" v="7423" actId="1076"/>
          <ac:picMkLst>
            <pc:docMk/>
            <pc:sldMk cId="2613399" sldId="320"/>
            <ac:picMk id="3" creationId="{AA5D9014-E820-9C34-720A-AE29C1F25EEE}"/>
          </ac:picMkLst>
        </pc:picChg>
      </pc:sldChg>
      <pc:sldChg chg="add del">
        <pc:chgData name="Valentin OUEDRAOGO" userId="8e93e3f817417754" providerId="LiveId" clId="{199C1BFE-CF6A-4601-83D8-1ACCB35394AA}" dt="2022-07-09T20:38:58.798" v="7097" actId="47"/>
        <pc:sldMkLst>
          <pc:docMk/>
          <pc:sldMk cId="855663806" sldId="320"/>
        </pc:sldMkLst>
      </pc:sldChg>
      <pc:sldChg chg="addSp delSp modSp del mod">
        <pc:chgData name="Valentin OUEDRAOGO" userId="8e93e3f817417754" providerId="LiveId" clId="{199C1BFE-CF6A-4601-83D8-1ACCB35394AA}" dt="2022-07-14T14:39:24.311" v="9262" actId="47"/>
        <pc:sldMkLst>
          <pc:docMk/>
          <pc:sldMk cId="1344946835" sldId="320"/>
        </pc:sldMkLst>
        <pc:spChg chg="add mod">
          <ac:chgData name="Valentin OUEDRAOGO" userId="8e93e3f817417754" providerId="LiveId" clId="{199C1BFE-CF6A-4601-83D8-1ACCB35394AA}" dt="2022-07-14T10:56:55.013" v="7814"/>
          <ac:spMkLst>
            <pc:docMk/>
            <pc:sldMk cId="1344946835" sldId="320"/>
            <ac:spMk id="5" creationId="{45579A6D-79C3-7FCE-6F97-AF2F9D823338}"/>
          </ac:spMkLst>
        </pc:spChg>
        <pc:spChg chg="del">
          <ac:chgData name="Valentin OUEDRAOGO" userId="8e93e3f817417754" providerId="LiveId" clId="{199C1BFE-CF6A-4601-83D8-1ACCB35394AA}" dt="2022-07-14T10:56:54.218" v="7813" actId="478"/>
          <ac:spMkLst>
            <pc:docMk/>
            <pc:sldMk cId="1344946835" sldId="320"/>
            <ac:spMk id="6" creationId="{3B9EA6A1-1CAD-4699-87A8-970888B235A9}"/>
          </ac:spMkLst>
        </pc:spChg>
      </pc:sldChg>
      <pc:sldChg chg="modSp new del mod">
        <pc:chgData name="Valentin OUEDRAOGO" userId="8e93e3f817417754" providerId="LiveId" clId="{199C1BFE-CF6A-4601-83D8-1ACCB35394AA}" dt="2022-07-09T20:38:43.132" v="7095" actId="47"/>
        <pc:sldMkLst>
          <pc:docMk/>
          <pc:sldMk cId="4050207585" sldId="320"/>
        </pc:sldMkLst>
        <pc:spChg chg="mod">
          <ac:chgData name="Valentin OUEDRAOGO" userId="8e93e3f817417754" providerId="LiveId" clId="{199C1BFE-CF6A-4601-83D8-1ACCB35394AA}" dt="2022-07-09T20:38:27.300" v="7094" actId="1035"/>
          <ac:spMkLst>
            <pc:docMk/>
            <pc:sldMk cId="4050207585" sldId="320"/>
            <ac:spMk id="2" creationId="{A7A9FDF5-A006-566A-91C1-60C30853BC64}"/>
          </ac:spMkLst>
        </pc:spChg>
      </pc:sldChg>
      <pc:sldChg chg="addSp delSp modSp del mod">
        <pc:chgData name="Valentin OUEDRAOGO" userId="8e93e3f817417754" providerId="LiveId" clId="{199C1BFE-CF6A-4601-83D8-1ACCB35394AA}" dt="2022-07-14T14:39:30.100" v="9264" actId="47"/>
        <pc:sldMkLst>
          <pc:docMk/>
          <pc:sldMk cId="593189407" sldId="321"/>
        </pc:sldMkLst>
        <pc:spChg chg="add del mod">
          <ac:chgData name="Valentin OUEDRAOGO" userId="8e93e3f817417754" providerId="LiveId" clId="{199C1BFE-CF6A-4601-83D8-1ACCB35394AA}" dt="2022-07-14T10:56:42.749" v="7811"/>
          <ac:spMkLst>
            <pc:docMk/>
            <pc:sldMk cId="593189407" sldId="321"/>
            <ac:spMk id="5" creationId="{5DA80393-4EE8-3388-8C38-D5CC9CCF902C}"/>
          </ac:spMkLst>
        </pc:spChg>
        <pc:spChg chg="del">
          <ac:chgData name="Valentin OUEDRAOGO" userId="8e93e3f817417754" providerId="LiveId" clId="{199C1BFE-CF6A-4601-83D8-1ACCB35394AA}" dt="2022-07-14T10:56:37.919" v="7809" actId="478"/>
          <ac:spMkLst>
            <pc:docMk/>
            <pc:sldMk cId="593189407" sldId="321"/>
            <ac:spMk id="6" creationId="{3B9EA6A1-1CAD-4699-87A8-970888B235A9}"/>
          </ac:spMkLst>
        </pc:spChg>
        <pc:spChg chg="add mod">
          <ac:chgData name="Valentin OUEDRAOGO" userId="8e93e3f817417754" providerId="LiveId" clId="{199C1BFE-CF6A-4601-83D8-1ACCB35394AA}" dt="2022-07-14T10:56:50.068" v="7812"/>
          <ac:spMkLst>
            <pc:docMk/>
            <pc:sldMk cId="593189407" sldId="321"/>
            <ac:spMk id="7" creationId="{1DB0E2DC-BE7B-B0C5-D5DA-C4BCD26A6D55}"/>
          </ac:spMkLst>
        </pc:spChg>
      </pc:sldChg>
      <pc:sldChg chg="addSp delSp modSp new del mod">
        <pc:chgData name="Valentin OUEDRAOGO" userId="8e93e3f817417754" providerId="LiveId" clId="{199C1BFE-CF6A-4601-83D8-1ACCB35394AA}" dt="2022-07-13T12:27:52.413" v="7464" actId="47"/>
        <pc:sldMkLst>
          <pc:docMk/>
          <pc:sldMk cId="1525562176" sldId="321"/>
        </pc:sldMkLst>
        <pc:picChg chg="add mod">
          <ac:chgData name="Valentin OUEDRAOGO" userId="8e93e3f817417754" providerId="LiveId" clId="{199C1BFE-CF6A-4601-83D8-1ACCB35394AA}" dt="2022-07-13T01:55:41.819" v="7463" actId="1076"/>
          <ac:picMkLst>
            <pc:docMk/>
            <pc:sldMk cId="1525562176" sldId="321"/>
            <ac:picMk id="4" creationId="{691D5AA9-1922-AF26-F48D-A55EFCBAD1F7}"/>
          </ac:picMkLst>
        </pc:picChg>
        <pc:picChg chg="add del mod">
          <ac:chgData name="Valentin OUEDRAOGO" userId="8e93e3f817417754" providerId="LiveId" clId="{199C1BFE-CF6A-4601-83D8-1ACCB35394AA}" dt="2022-07-13T01:55:41.819" v="7463" actId="1076"/>
          <ac:picMkLst>
            <pc:docMk/>
            <pc:sldMk cId="1525562176" sldId="321"/>
            <ac:picMk id="6" creationId="{4CCF339A-5E91-FE8A-1351-BAB44B3902DE}"/>
          </ac:picMkLst>
        </pc:picChg>
        <pc:picChg chg="add mod">
          <ac:chgData name="Valentin OUEDRAOGO" userId="8e93e3f817417754" providerId="LiveId" clId="{199C1BFE-CF6A-4601-83D8-1ACCB35394AA}" dt="2022-07-13T01:55:41.819" v="7463" actId="1076"/>
          <ac:picMkLst>
            <pc:docMk/>
            <pc:sldMk cId="1525562176" sldId="321"/>
            <ac:picMk id="8" creationId="{47CDB71B-CAE4-DA27-4C29-A50C2101D8CA}"/>
          </ac:picMkLst>
        </pc:picChg>
      </pc:sldChg>
      <pc:sldChg chg="addSp delSp modSp mod">
        <pc:chgData name="Valentin OUEDRAOGO" userId="8e93e3f817417754" providerId="LiveId" clId="{199C1BFE-CF6A-4601-83D8-1ACCB35394AA}" dt="2022-07-14T14:39:20.120" v="9261" actId="207"/>
        <pc:sldMkLst>
          <pc:docMk/>
          <pc:sldMk cId="1735202033" sldId="322"/>
        </pc:sldMkLst>
        <pc:spChg chg="mod">
          <ac:chgData name="Valentin OUEDRAOGO" userId="8e93e3f817417754" providerId="LiveId" clId="{199C1BFE-CF6A-4601-83D8-1ACCB35394AA}" dt="2022-07-14T14:39:20.120" v="9261" actId="207"/>
          <ac:spMkLst>
            <pc:docMk/>
            <pc:sldMk cId="1735202033" sldId="322"/>
            <ac:spMk id="4" creationId="{7B1CA4CC-18D2-D980-F4A9-9013F644869F}"/>
          </ac:spMkLst>
        </pc:spChg>
        <pc:spChg chg="add mod">
          <ac:chgData name="Valentin OUEDRAOGO" userId="8e93e3f817417754" providerId="LiveId" clId="{199C1BFE-CF6A-4601-83D8-1ACCB35394AA}" dt="2022-07-14T10:57:04.759" v="7816"/>
          <ac:spMkLst>
            <pc:docMk/>
            <pc:sldMk cId="1735202033" sldId="322"/>
            <ac:spMk id="5" creationId="{10E30C48-F5E2-54AF-381F-DC7633D29C4F}"/>
          </ac:spMkLst>
        </pc:spChg>
        <pc:spChg chg="del">
          <ac:chgData name="Valentin OUEDRAOGO" userId="8e93e3f817417754" providerId="LiveId" clId="{199C1BFE-CF6A-4601-83D8-1ACCB35394AA}" dt="2022-07-14T10:57:03.597" v="7815" actId="478"/>
          <ac:spMkLst>
            <pc:docMk/>
            <pc:sldMk cId="1735202033" sldId="322"/>
            <ac:spMk id="6" creationId="{3B9EA6A1-1CAD-4699-87A8-970888B235A9}"/>
          </ac:spMkLst>
        </pc:spChg>
      </pc:sldChg>
      <pc:sldChg chg="addSp delSp modSp mod">
        <pc:chgData name="Valentin OUEDRAOGO" userId="8e93e3f817417754" providerId="LiveId" clId="{199C1BFE-CF6A-4601-83D8-1ACCB35394AA}" dt="2022-07-14T10:53:18.244" v="7672" actId="20577"/>
        <pc:sldMkLst>
          <pc:docMk/>
          <pc:sldMk cId="2586199442" sldId="323"/>
        </pc:sldMkLst>
        <pc:spChg chg="del">
          <ac:chgData name="Valentin OUEDRAOGO" userId="8e93e3f817417754" providerId="LiveId" clId="{199C1BFE-CF6A-4601-83D8-1ACCB35394AA}" dt="2022-07-14T10:51:54.277" v="7627" actId="478"/>
          <ac:spMkLst>
            <pc:docMk/>
            <pc:sldMk cId="2586199442" sldId="323"/>
            <ac:spMk id="4" creationId="{BE607F58-29A2-409F-9788-1DC17609EEFD}"/>
          </ac:spMkLst>
        </pc:spChg>
        <pc:spChg chg="add mod">
          <ac:chgData name="Valentin OUEDRAOGO" userId="8e93e3f817417754" providerId="LiveId" clId="{199C1BFE-CF6A-4601-83D8-1ACCB35394AA}" dt="2022-07-14T10:53:18.244" v="7672" actId="20577"/>
          <ac:spMkLst>
            <pc:docMk/>
            <pc:sldMk cId="2586199442" sldId="323"/>
            <ac:spMk id="5" creationId="{9247A592-36D9-4180-C997-4AB59460866A}"/>
          </ac:spMkLst>
        </pc:spChg>
      </pc:sldChg>
      <pc:sldChg chg="addSp delSp modSp mod">
        <pc:chgData name="Valentin OUEDRAOGO" userId="8e93e3f817417754" providerId="LiveId" clId="{199C1BFE-CF6A-4601-83D8-1ACCB35394AA}" dt="2022-07-14T10:53:14.888" v="7671" actId="20577"/>
        <pc:sldMkLst>
          <pc:docMk/>
          <pc:sldMk cId="206457919" sldId="324"/>
        </pc:sldMkLst>
        <pc:spChg chg="del">
          <ac:chgData name="Valentin OUEDRAOGO" userId="8e93e3f817417754" providerId="LiveId" clId="{199C1BFE-CF6A-4601-83D8-1ACCB35394AA}" dt="2022-07-14T10:52:01.027" v="7629" actId="478"/>
          <ac:spMkLst>
            <pc:docMk/>
            <pc:sldMk cId="206457919" sldId="324"/>
            <ac:spMk id="4" creationId="{BE607F58-29A2-409F-9788-1DC17609EEFD}"/>
          </ac:spMkLst>
        </pc:spChg>
        <pc:spChg chg="add mod">
          <ac:chgData name="Valentin OUEDRAOGO" userId="8e93e3f817417754" providerId="LiveId" clId="{199C1BFE-CF6A-4601-83D8-1ACCB35394AA}" dt="2022-07-14T10:53:14.888" v="7671" actId="20577"/>
          <ac:spMkLst>
            <pc:docMk/>
            <pc:sldMk cId="206457919" sldId="324"/>
            <ac:spMk id="5" creationId="{3C9AFF9D-6344-7FAD-7BE4-3ADF96EF370D}"/>
          </ac:spMkLst>
        </pc:spChg>
      </pc:sldChg>
      <pc:sldChg chg="addSp delSp modSp mod">
        <pc:chgData name="Valentin OUEDRAOGO" userId="8e93e3f817417754" providerId="LiveId" clId="{199C1BFE-CF6A-4601-83D8-1ACCB35394AA}" dt="2022-07-14T10:53:11.211" v="7670" actId="20577"/>
        <pc:sldMkLst>
          <pc:docMk/>
          <pc:sldMk cId="1962572495" sldId="325"/>
        </pc:sldMkLst>
        <pc:spChg chg="del">
          <ac:chgData name="Valentin OUEDRAOGO" userId="8e93e3f817417754" providerId="LiveId" clId="{199C1BFE-CF6A-4601-83D8-1ACCB35394AA}" dt="2022-07-14T10:52:12.737" v="7631" actId="478"/>
          <ac:spMkLst>
            <pc:docMk/>
            <pc:sldMk cId="1962572495" sldId="325"/>
            <ac:spMk id="4" creationId="{BE607F58-29A2-409F-9788-1DC17609EEFD}"/>
          </ac:spMkLst>
        </pc:spChg>
        <pc:spChg chg="add mod">
          <ac:chgData name="Valentin OUEDRAOGO" userId="8e93e3f817417754" providerId="LiveId" clId="{199C1BFE-CF6A-4601-83D8-1ACCB35394AA}" dt="2022-07-14T10:53:11.211" v="7670" actId="20577"/>
          <ac:spMkLst>
            <pc:docMk/>
            <pc:sldMk cId="1962572495" sldId="325"/>
            <ac:spMk id="5" creationId="{42A4465E-CF5B-AF05-C38C-FF77732E85D1}"/>
          </ac:spMkLst>
        </pc:spChg>
      </pc:sldChg>
      <pc:sldChg chg="delSp modSp add del mod delAnim modNotesTx">
        <pc:chgData name="Valentin OUEDRAOGO" userId="8e93e3f817417754" providerId="LiveId" clId="{199C1BFE-CF6A-4601-83D8-1ACCB35394AA}" dt="2022-07-14T11:30:25.318" v="8395" actId="47"/>
        <pc:sldMkLst>
          <pc:docMk/>
          <pc:sldMk cId="4056491832" sldId="326"/>
        </pc:sldMkLst>
        <pc:spChg chg="del mod">
          <ac:chgData name="Valentin OUEDRAOGO" userId="8e93e3f817417754" providerId="LiveId" clId="{199C1BFE-CF6A-4601-83D8-1ACCB35394AA}" dt="2022-07-14T11:26:21.445" v="8349" actId="478"/>
          <ac:spMkLst>
            <pc:docMk/>
            <pc:sldMk cId="4056491832" sldId="326"/>
            <ac:spMk id="14" creationId="{DB1FC333-4EEE-521A-1B12-6BC70DB936A1}"/>
          </ac:spMkLst>
        </pc:spChg>
        <pc:spChg chg="del">
          <ac:chgData name="Valentin OUEDRAOGO" userId="8e93e3f817417754" providerId="LiveId" clId="{199C1BFE-CF6A-4601-83D8-1ACCB35394AA}" dt="2022-07-14T11:25:40.549" v="8342" actId="478"/>
          <ac:spMkLst>
            <pc:docMk/>
            <pc:sldMk cId="4056491832" sldId="326"/>
            <ac:spMk id="15" creationId="{FF06D5F9-10C9-FDA9-592D-6FEEA4AD4D71}"/>
          </ac:spMkLst>
        </pc:spChg>
        <pc:spChg chg="del">
          <ac:chgData name="Valentin OUEDRAOGO" userId="8e93e3f817417754" providerId="LiveId" clId="{199C1BFE-CF6A-4601-83D8-1ACCB35394AA}" dt="2022-07-14T11:25:35.991" v="8339" actId="478"/>
          <ac:spMkLst>
            <pc:docMk/>
            <pc:sldMk cId="4056491832" sldId="326"/>
            <ac:spMk id="16" creationId="{0CA9B11E-FFA6-A8A4-F3A0-E65D8B7ACCBA}"/>
          </ac:spMkLst>
        </pc:spChg>
        <pc:spChg chg="del">
          <ac:chgData name="Valentin OUEDRAOGO" userId="8e93e3f817417754" providerId="LiveId" clId="{199C1BFE-CF6A-4601-83D8-1ACCB35394AA}" dt="2022-07-14T11:25:37.116" v="8340" actId="478"/>
          <ac:spMkLst>
            <pc:docMk/>
            <pc:sldMk cId="4056491832" sldId="326"/>
            <ac:spMk id="18" creationId="{7CC1B5FB-1512-BAB0-F951-FA44D79C49C5}"/>
          </ac:spMkLst>
        </pc:spChg>
        <pc:spChg chg="del">
          <ac:chgData name="Valentin OUEDRAOGO" userId="8e93e3f817417754" providerId="LiveId" clId="{199C1BFE-CF6A-4601-83D8-1ACCB35394AA}" dt="2022-07-14T11:25:38.136" v="8341" actId="478"/>
          <ac:spMkLst>
            <pc:docMk/>
            <pc:sldMk cId="4056491832" sldId="326"/>
            <ac:spMk id="19" creationId="{FD8FA313-C82D-1873-1964-26236C7D5482}"/>
          </ac:spMkLst>
        </pc:spChg>
        <pc:spChg chg="del">
          <ac:chgData name="Valentin OUEDRAOGO" userId="8e93e3f817417754" providerId="LiveId" clId="{199C1BFE-CF6A-4601-83D8-1ACCB35394AA}" dt="2022-07-14T11:26:13.875" v="8347" actId="478"/>
          <ac:spMkLst>
            <pc:docMk/>
            <pc:sldMk cId="4056491832" sldId="326"/>
            <ac:spMk id="20" creationId="{E0FBF19D-7F9B-8C6B-FC1F-A2CA070FBFFC}"/>
          </ac:spMkLst>
        </pc:spChg>
        <pc:picChg chg="del mod">
          <ac:chgData name="Valentin OUEDRAOGO" userId="8e93e3f817417754" providerId="LiveId" clId="{199C1BFE-CF6A-4601-83D8-1ACCB35394AA}" dt="2022-07-14T11:25:29.620" v="8337" actId="478"/>
          <ac:picMkLst>
            <pc:docMk/>
            <pc:sldMk cId="4056491832" sldId="326"/>
            <ac:picMk id="4" creationId="{94246309-8EAD-6FD3-E0FB-DEEBBFC7CF99}"/>
          </ac:picMkLst>
        </pc:picChg>
        <pc:picChg chg="del">
          <ac:chgData name="Valentin OUEDRAOGO" userId="8e93e3f817417754" providerId="LiveId" clId="{199C1BFE-CF6A-4601-83D8-1ACCB35394AA}" dt="2022-07-14T11:25:45.550" v="8343" actId="478"/>
          <ac:picMkLst>
            <pc:docMk/>
            <pc:sldMk cId="4056491832" sldId="326"/>
            <ac:picMk id="9" creationId="{C4E88F98-C052-BF6F-A06D-08792551D3D6}"/>
          </ac:picMkLst>
        </pc:picChg>
        <pc:picChg chg="del">
          <ac:chgData name="Valentin OUEDRAOGO" userId="8e93e3f817417754" providerId="LiveId" clId="{199C1BFE-CF6A-4601-83D8-1ACCB35394AA}" dt="2022-07-14T11:25:27.010" v="8335" actId="478"/>
          <ac:picMkLst>
            <pc:docMk/>
            <pc:sldMk cId="4056491832" sldId="326"/>
            <ac:picMk id="11" creationId="{D7314D56-6E0F-A24C-083B-25B7A8426073}"/>
          </ac:picMkLst>
        </pc:picChg>
        <pc:picChg chg="del">
          <ac:chgData name="Valentin OUEDRAOGO" userId="8e93e3f817417754" providerId="LiveId" clId="{199C1BFE-CF6A-4601-83D8-1ACCB35394AA}" dt="2022-07-14T11:25:32.319" v="8338" actId="478"/>
          <ac:picMkLst>
            <pc:docMk/>
            <pc:sldMk cId="4056491832" sldId="326"/>
            <ac:picMk id="13" creationId="{68A64051-F96A-F572-FE63-D4E4565D4F7A}"/>
          </ac:picMkLst>
        </pc:picChg>
      </pc:sldChg>
      <pc:sldChg chg="add del">
        <pc:chgData name="Valentin OUEDRAOGO" userId="8e93e3f817417754" providerId="LiveId" clId="{199C1BFE-CF6A-4601-83D8-1ACCB35394AA}" dt="2022-07-14T11:30:39.335" v="8396" actId="47"/>
        <pc:sldMkLst>
          <pc:docMk/>
          <pc:sldMk cId="1862025991" sldId="327"/>
        </pc:sldMkLst>
      </pc:sldChg>
      <pc:sldChg chg="addSp delSp modSp add mod modNotesTx">
        <pc:chgData name="Valentin OUEDRAOGO" userId="8e93e3f817417754" providerId="LiveId" clId="{199C1BFE-CF6A-4601-83D8-1ACCB35394AA}" dt="2022-07-14T14:34:17.767" v="9201"/>
        <pc:sldMkLst>
          <pc:docMk/>
          <pc:sldMk cId="2259339617" sldId="328"/>
        </pc:sldMkLst>
        <pc:spChg chg="add mod">
          <ac:chgData name="Valentin OUEDRAOGO" userId="8e93e3f817417754" providerId="LiveId" clId="{199C1BFE-CF6A-4601-83D8-1ACCB35394AA}" dt="2022-07-14T14:34:17.767" v="9201"/>
          <ac:spMkLst>
            <pc:docMk/>
            <pc:sldMk cId="2259339617" sldId="328"/>
            <ac:spMk id="9" creationId="{F3188079-DC0E-695F-9DA5-E2569CCCE502}"/>
          </ac:spMkLst>
        </pc:spChg>
        <pc:spChg chg="mod">
          <ac:chgData name="Valentin OUEDRAOGO" userId="8e93e3f817417754" providerId="LiveId" clId="{199C1BFE-CF6A-4601-83D8-1ACCB35394AA}" dt="2022-07-14T11:58:48.623" v="8474" actId="1076"/>
          <ac:spMkLst>
            <pc:docMk/>
            <pc:sldMk cId="2259339617" sldId="328"/>
            <ac:spMk id="16" creationId="{0CA9B11E-FFA6-A8A4-F3A0-E65D8B7ACCBA}"/>
          </ac:spMkLst>
        </pc:spChg>
        <pc:spChg chg="del">
          <ac:chgData name="Valentin OUEDRAOGO" userId="8e93e3f817417754" providerId="LiveId" clId="{199C1BFE-CF6A-4601-83D8-1ACCB35394AA}" dt="2022-07-14T14:34:16.167" v="9200" actId="478"/>
          <ac:spMkLst>
            <pc:docMk/>
            <pc:sldMk cId="2259339617" sldId="328"/>
            <ac:spMk id="21" creationId="{B86FB8AA-67BC-9891-C98E-3C099A76FC3C}"/>
          </ac:spMkLst>
        </pc:spChg>
        <pc:picChg chg="add mod ord">
          <ac:chgData name="Valentin OUEDRAOGO" userId="8e93e3f817417754" providerId="LiveId" clId="{199C1BFE-CF6A-4601-83D8-1ACCB35394AA}" dt="2022-07-14T11:58:41.674" v="8473" actId="1036"/>
          <ac:picMkLst>
            <pc:docMk/>
            <pc:sldMk cId="2259339617" sldId="328"/>
            <ac:picMk id="4" creationId="{4CCB41F5-62EA-E31E-6C45-35B88F1487CC}"/>
          </ac:picMkLst>
        </pc:picChg>
        <pc:picChg chg="del">
          <ac:chgData name="Valentin OUEDRAOGO" userId="8e93e3f817417754" providerId="LiveId" clId="{199C1BFE-CF6A-4601-83D8-1ACCB35394AA}" dt="2022-07-14T11:28:54.611" v="8370" actId="478"/>
          <ac:picMkLst>
            <pc:docMk/>
            <pc:sldMk cId="2259339617" sldId="328"/>
            <ac:picMk id="6" creationId="{C59AF3A4-2D36-6F16-2BCD-19FC1C0E2DCD}"/>
          </ac:picMkLst>
        </pc:picChg>
      </pc:sldChg>
      <pc:sldChg chg="delSp modSp add del mod ord delAnim modNotesTx">
        <pc:chgData name="Valentin OUEDRAOGO" userId="8e93e3f817417754" providerId="LiveId" clId="{199C1BFE-CF6A-4601-83D8-1ACCB35394AA}" dt="2022-07-14T11:32:46.739" v="8413" actId="47"/>
        <pc:sldMkLst>
          <pc:docMk/>
          <pc:sldMk cId="1697168072" sldId="329"/>
        </pc:sldMkLst>
        <pc:spChg chg="del">
          <ac:chgData name="Valentin OUEDRAOGO" userId="8e93e3f817417754" providerId="LiveId" clId="{199C1BFE-CF6A-4601-83D8-1ACCB35394AA}" dt="2022-07-14T11:31:04.863" v="8398" actId="478"/>
          <ac:spMkLst>
            <pc:docMk/>
            <pc:sldMk cId="1697168072" sldId="329"/>
            <ac:spMk id="14" creationId="{DB1FC333-4EEE-521A-1B12-6BC70DB936A1}"/>
          </ac:spMkLst>
        </pc:spChg>
        <pc:spChg chg="del">
          <ac:chgData name="Valentin OUEDRAOGO" userId="8e93e3f817417754" providerId="LiveId" clId="{199C1BFE-CF6A-4601-83D8-1ACCB35394AA}" dt="2022-07-14T11:31:14.702" v="8405" actId="478"/>
          <ac:spMkLst>
            <pc:docMk/>
            <pc:sldMk cId="1697168072" sldId="329"/>
            <ac:spMk id="15" creationId="{FF06D5F9-10C9-FDA9-592D-6FEEA4AD4D71}"/>
          </ac:spMkLst>
        </pc:spChg>
        <pc:spChg chg="del">
          <ac:chgData name="Valentin OUEDRAOGO" userId="8e93e3f817417754" providerId="LiveId" clId="{199C1BFE-CF6A-4601-83D8-1ACCB35394AA}" dt="2022-07-14T11:31:07.306" v="8400" actId="478"/>
          <ac:spMkLst>
            <pc:docMk/>
            <pc:sldMk cId="1697168072" sldId="329"/>
            <ac:spMk id="16" creationId="{0CA9B11E-FFA6-A8A4-F3A0-E65D8B7ACCBA}"/>
          </ac:spMkLst>
        </pc:spChg>
        <pc:spChg chg="del">
          <ac:chgData name="Valentin OUEDRAOGO" userId="8e93e3f817417754" providerId="LiveId" clId="{199C1BFE-CF6A-4601-83D8-1ACCB35394AA}" dt="2022-07-14T11:31:11.783" v="8403" actId="478"/>
          <ac:spMkLst>
            <pc:docMk/>
            <pc:sldMk cId="1697168072" sldId="329"/>
            <ac:spMk id="18" creationId="{7CC1B5FB-1512-BAB0-F951-FA44D79C49C5}"/>
          </ac:spMkLst>
        </pc:spChg>
        <pc:spChg chg="del">
          <ac:chgData name="Valentin OUEDRAOGO" userId="8e93e3f817417754" providerId="LiveId" clId="{199C1BFE-CF6A-4601-83D8-1ACCB35394AA}" dt="2022-07-14T11:31:12.921" v="8404" actId="478"/>
          <ac:spMkLst>
            <pc:docMk/>
            <pc:sldMk cId="1697168072" sldId="329"/>
            <ac:spMk id="19" creationId="{FD8FA313-C82D-1873-1964-26236C7D5482}"/>
          </ac:spMkLst>
        </pc:spChg>
        <pc:spChg chg="del mod">
          <ac:chgData name="Valentin OUEDRAOGO" userId="8e93e3f817417754" providerId="LiveId" clId="{199C1BFE-CF6A-4601-83D8-1ACCB35394AA}" dt="2022-07-14T11:32:26.984" v="8412" actId="478"/>
          <ac:spMkLst>
            <pc:docMk/>
            <pc:sldMk cId="1697168072" sldId="329"/>
            <ac:spMk id="20" creationId="{E0FBF19D-7F9B-8C6B-FC1F-A2CA070FBFFC}"/>
          </ac:spMkLst>
        </pc:spChg>
        <pc:picChg chg="del">
          <ac:chgData name="Valentin OUEDRAOGO" userId="8e93e3f817417754" providerId="LiveId" clId="{199C1BFE-CF6A-4601-83D8-1ACCB35394AA}" dt="2022-07-14T11:31:08.089" v="8401" actId="478"/>
          <ac:picMkLst>
            <pc:docMk/>
            <pc:sldMk cId="1697168072" sldId="329"/>
            <ac:picMk id="4" creationId="{94246309-8EAD-6FD3-E0FB-DEEBBFC7CF99}"/>
          </ac:picMkLst>
        </pc:picChg>
        <pc:picChg chg="del">
          <ac:chgData name="Valentin OUEDRAOGO" userId="8e93e3f817417754" providerId="LiveId" clId="{199C1BFE-CF6A-4601-83D8-1ACCB35394AA}" dt="2022-07-14T11:31:03.004" v="8397" actId="478"/>
          <ac:picMkLst>
            <pc:docMk/>
            <pc:sldMk cId="1697168072" sldId="329"/>
            <ac:picMk id="9" creationId="{C4E88F98-C052-BF6F-A06D-08792551D3D6}"/>
          </ac:picMkLst>
        </pc:picChg>
        <pc:picChg chg="del">
          <ac:chgData name="Valentin OUEDRAOGO" userId="8e93e3f817417754" providerId="LiveId" clId="{199C1BFE-CF6A-4601-83D8-1ACCB35394AA}" dt="2022-07-14T11:31:05.691" v="8399" actId="478"/>
          <ac:picMkLst>
            <pc:docMk/>
            <pc:sldMk cId="1697168072" sldId="329"/>
            <ac:picMk id="11" creationId="{D7314D56-6E0F-A24C-083B-25B7A8426073}"/>
          </ac:picMkLst>
        </pc:picChg>
        <pc:picChg chg="del">
          <ac:chgData name="Valentin OUEDRAOGO" userId="8e93e3f817417754" providerId="LiveId" clId="{199C1BFE-CF6A-4601-83D8-1ACCB35394AA}" dt="2022-07-14T11:31:09.807" v="8402" actId="478"/>
          <ac:picMkLst>
            <pc:docMk/>
            <pc:sldMk cId="1697168072" sldId="329"/>
            <ac:picMk id="13" creationId="{68A64051-F96A-F572-FE63-D4E4565D4F7A}"/>
          </ac:picMkLst>
        </pc:picChg>
      </pc:sldChg>
      <pc:sldChg chg="addSp delSp modSp add mod modAnim modNotesTx">
        <pc:chgData name="Valentin OUEDRAOGO" userId="8e93e3f817417754" providerId="LiveId" clId="{199C1BFE-CF6A-4601-83D8-1ACCB35394AA}" dt="2022-07-14T14:34:08.522" v="9199"/>
        <pc:sldMkLst>
          <pc:docMk/>
          <pc:sldMk cId="3844529298" sldId="329"/>
        </pc:sldMkLst>
        <pc:spChg chg="add mod">
          <ac:chgData name="Valentin OUEDRAOGO" userId="8e93e3f817417754" providerId="LiveId" clId="{199C1BFE-CF6A-4601-83D8-1ACCB35394AA}" dt="2022-07-14T12:56:01.884" v="8781" actId="693"/>
          <ac:spMkLst>
            <pc:docMk/>
            <pc:sldMk cId="3844529298" sldId="329"/>
            <ac:spMk id="8" creationId="{2A9C179F-63B8-2D8A-360A-C248E5862D3E}"/>
          </ac:spMkLst>
        </pc:spChg>
        <pc:spChg chg="add mod">
          <ac:chgData name="Valentin OUEDRAOGO" userId="8e93e3f817417754" providerId="LiveId" clId="{199C1BFE-CF6A-4601-83D8-1ACCB35394AA}" dt="2022-07-14T12:56:52.183" v="8786" actId="693"/>
          <ac:spMkLst>
            <pc:docMk/>
            <pc:sldMk cId="3844529298" sldId="329"/>
            <ac:spMk id="9" creationId="{D8C249D1-D72A-6918-3B55-0A58EE153A86}"/>
          </ac:spMkLst>
        </pc:spChg>
        <pc:spChg chg="add mod">
          <ac:chgData name="Valentin OUEDRAOGO" userId="8e93e3f817417754" providerId="LiveId" clId="{199C1BFE-CF6A-4601-83D8-1ACCB35394AA}" dt="2022-07-14T14:34:08.522" v="9199"/>
          <ac:spMkLst>
            <pc:docMk/>
            <pc:sldMk cId="3844529298" sldId="329"/>
            <ac:spMk id="13" creationId="{CDFB94CE-502D-773E-6F92-89F25D5CC9EC}"/>
          </ac:spMkLst>
        </pc:spChg>
        <pc:spChg chg="mod">
          <ac:chgData name="Valentin OUEDRAOGO" userId="8e93e3f817417754" providerId="LiveId" clId="{199C1BFE-CF6A-4601-83D8-1ACCB35394AA}" dt="2022-07-14T11:57:20.784" v="8467" actId="1036"/>
          <ac:spMkLst>
            <pc:docMk/>
            <pc:sldMk cId="3844529298" sldId="329"/>
            <ac:spMk id="16" creationId="{0CA9B11E-FFA6-A8A4-F3A0-E65D8B7ACCBA}"/>
          </ac:spMkLst>
        </pc:spChg>
        <pc:spChg chg="del">
          <ac:chgData name="Valentin OUEDRAOGO" userId="8e93e3f817417754" providerId="LiveId" clId="{199C1BFE-CF6A-4601-83D8-1ACCB35394AA}" dt="2022-07-14T14:34:06.465" v="9198" actId="478"/>
          <ac:spMkLst>
            <pc:docMk/>
            <pc:sldMk cId="3844529298" sldId="329"/>
            <ac:spMk id="21" creationId="{B86FB8AA-67BC-9891-C98E-3C099A76FC3C}"/>
          </ac:spMkLst>
        </pc:spChg>
        <pc:picChg chg="add del mod">
          <ac:chgData name="Valentin OUEDRAOGO" userId="8e93e3f817417754" providerId="LiveId" clId="{199C1BFE-CF6A-4601-83D8-1ACCB35394AA}" dt="2022-07-14T11:33:27.321" v="8418" actId="478"/>
          <ac:picMkLst>
            <pc:docMk/>
            <pc:sldMk cId="3844529298" sldId="329"/>
            <ac:picMk id="4" creationId="{AECEFB38-EA23-A230-414F-A2BEEFBA360E}"/>
          </ac:picMkLst>
        </pc:picChg>
        <pc:picChg chg="del">
          <ac:chgData name="Valentin OUEDRAOGO" userId="8e93e3f817417754" providerId="LiveId" clId="{199C1BFE-CF6A-4601-83D8-1ACCB35394AA}" dt="2022-07-14T11:56:21.811" v="8459" actId="478"/>
          <ac:picMkLst>
            <pc:docMk/>
            <pc:sldMk cId="3844529298" sldId="329"/>
            <ac:picMk id="6" creationId="{C59AF3A4-2D36-6F16-2BCD-19FC1C0E2DCD}"/>
          </ac:picMkLst>
        </pc:picChg>
        <pc:picChg chg="add mod ord">
          <ac:chgData name="Valentin OUEDRAOGO" userId="8e93e3f817417754" providerId="LiveId" clId="{199C1BFE-CF6A-4601-83D8-1ACCB35394AA}" dt="2022-07-14T11:56:47.768" v="8462" actId="1036"/>
          <ac:picMkLst>
            <pc:docMk/>
            <pc:sldMk cId="3844529298" sldId="329"/>
            <ac:picMk id="7" creationId="{9CEC0C10-C0B0-CF40-88FD-3BE79B70D61F}"/>
          </ac:picMkLst>
        </pc:picChg>
      </pc:sldChg>
      <pc:sldChg chg="addSp delSp modSp new del">
        <pc:chgData name="Valentin OUEDRAOGO" userId="8e93e3f817417754" providerId="LiveId" clId="{199C1BFE-CF6A-4601-83D8-1ACCB35394AA}" dt="2022-07-14T11:48:28.493" v="8422" actId="47"/>
        <pc:sldMkLst>
          <pc:docMk/>
          <pc:sldMk cId="1166180375" sldId="330"/>
        </pc:sldMkLst>
        <pc:picChg chg="add del mod">
          <ac:chgData name="Valentin OUEDRAOGO" userId="8e93e3f817417754" providerId="LiveId" clId="{199C1BFE-CF6A-4601-83D8-1ACCB35394AA}" dt="2022-07-14T11:48:25.103" v="8421" actId="931"/>
          <ac:picMkLst>
            <pc:docMk/>
            <pc:sldMk cId="1166180375" sldId="330"/>
            <ac:picMk id="4" creationId="{493CF3CA-BC6A-CDE2-0ECB-FF169F4DB58B}"/>
          </ac:picMkLst>
        </pc:picChg>
      </pc:sldChg>
      <pc:sldChg chg="addSp delSp modSp add mod modAnim">
        <pc:chgData name="Valentin OUEDRAOGO" userId="8e93e3f817417754" providerId="LiveId" clId="{199C1BFE-CF6A-4601-83D8-1ACCB35394AA}" dt="2022-07-14T14:33:17.907" v="9181" actId="1035"/>
        <pc:sldMkLst>
          <pc:docMk/>
          <pc:sldMk cId="1603618512" sldId="330"/>
        </pc:sldMkLst>
        <pc:spChg chg="mod">
          <ac:chgData name="Valentin OUEDRAOGO" userId="8e93e3f817417754" providerId="LiveId" clId="{199C1BFE-CF6A-4601-83D8-1ACCB35394AA}" dt="2022-07-14T12:15:07.168" v="8628" actId="1076"/>
          <ac:spMkLst>
            <pc:docMk/>
            <pc:sldMk cId="1603618512" sldId="330"/>
            <ac:spMk id="12" creationId="{AFC60B8E-4965-44F2-B56E-E07841A125C6}"/>
          </ac:spMkLst>
        </pc:spChg>
        <pc:spChg chg="del">
          <ac:chgData name="Valentin OUEDRAOGO" userId="8e93e3f817417754" providerId="LiveId" clId="{199C1BFE-CF6A-4601-83D8-1ACCB35394AA}" dt="2022-07-14T14:32:27.449" v="9150" actId="478"/>
          <ac:spMkLst>
            <pc:docMk/>
            <pc:sldMk cId="1603618512" sldId="330"/>
            <ac:spMk id="16" creationId="{DCE817DE-C2B1-EB85-8202-55A9F3F824BF}"/>
          </ac:spMkLst>
        </pc:spChg>
        <pc:spChg chg="add mod">
          <ac:chgData name="Valentin OUEDRAOGO" userId="8e93e3f817417754" providerId="LiveId" clId="{199C1BFE-CF6A-4601-83D8-1ACCB35394AA}" dt="2022-07-14T14:33:17.907" v="9181" actId="1035"/>
          <ac:spMkLst>
            <pc:docMk/>
            <pc:sldMk cId="1603618512" sldId="330"/>
            <ac:spMk id="17" creationId="{DFB17C6D-5714-0DE9-4F99-23154E28FEAE}"/>
          </ac:spMkLst>
        </pc:spChg>
        <pc:grpChg chg="add mod">
          <ac:chgData name="Valentin OUEDRAOGO" userId="8e93e3f817417754" providerId="LiveId" clId="{199C1BFE-CF6A-4601-83D8-1ACCB35394AA}" dt="2022-07-14T14:32:47.089" v="9152" actId="1036"/>
          <ac:grpSpMkLst>
            <pc:docMk/>
            <pc:sldMk cId="1603618512" sldId="330"/>
            <ac:grpSpMk id="10" creationId="{ABBA2CD0-DA32-CB37-F18F-F2DECDFE8559}"/>
          </ac:grpSpMkLst>
        </pc:grpChg>
        <pc:picChg chg="del">
          <ac:chgData name="Valentin OUEDRAOGO" userId="8e93e3f817417754" providerId="LiveId" clId="{199C1BFE-CF6A-4601-83D8-1ACCB35394AA}" dt="2022-07-14T12:12:55.211" v="8578" actId="478"/>
          <ac:picMkLst>
            <pc:docMk/>
            <pc:sldMk cId="1603618512" sldId="330"/>
            <ac:picMk id="4" creationId="{7C89A408-99FE-C1B4-911F-F1E0546C89F3}"/>
          </ac:picMkLst>
        </pc:picChg>
        <pc:picChg chg="add mod modCrop">
          <ac:chgData name="Valentin OUEDRAOGO" userId="8e93e3f817417754" providerId="LiveId" clId="{199C1BFE-CF6A-4601-83D8-1ACCB35394AA}" dt="2022-07-14T14:32:47.089" v="9152" actId="1036"/>
          <ac:picMkLst>
            <pc:docMk/>
            <pc:sldMk cId="1603618512" sldId="330"/>
            <ac:picMk id="5" creationId="{09208EF5-C419-1D54-E66D-8AB2CF326A4A}"/>
          </ac:picMkLst>
        </pc:picChg>
        <pc:picChg chg="mod">
          <ac:chgData name="Valentin OUEDRAOGO" userId="8e93e3f817417754" providerId="LiveId" clId="{199C1BFE-CF6A-4601-83D8-1ACCB35394AA}" dt="2022-07-14T12:53:54.225" v="8775" actId="1076"/>
          <ac:picMkLst>
            <pc:docMk/>
            <pc:sldMk cId="1603618512" sldId="330"/>
            <ac:picMk id="11" creationId="{904C2337-1A2A-E297-DBFB-1FF77DAF286B}"/>
          </ac:picMkLst>
        </pc:picChg>
        <pc:picChg chg="mod">
          <ac:chgData name="Valentin OUEDRAOGO" userId="8e93e3f817417754" providerId="LiveId" clId="{199C1BFE-CF6A-4601-83D8-1ACCB35394AA}" dt="2022-07-14T12:52:24.028" v="8742"/>
          <ac:picMkLst>
            <pc:docMk/>
            <pc:sldMk cId="1603618512" sldId="330"/>
            <ac:picMk id="13" creationId="{46D3A9C2-2CBA-0B3F-580B-093D57EEDC65}"/>
          </ac:picMkLst>
        </pc:picChg>
        <pc:cxnChg chg="mod">
          <ac:chgData name="Valentin OUEDRAOGO" userId="8e93e3f817417754" providerId="LiveId" clId="{199C1BFE-CF6A-4601-83D8-1ACCB35394AA}" dt="2022-07-14T12:53:42.084" v="8773" actId="693"/>
          <ac:cxnSpMkLst>
            <pc:docMk/>
            <pc:sldMk cId="1603618512" sldId="330"/>
            <ac:cxnSpMk id="14" creationId="{16027952-881E-8613-060D-0FD19C7D10ED}"/>
          </ac:cxnSpMkLst>
        </pc:cxnChg>
        <pc:cxnChg chg="mod">
          <ac:chgData name="Valentin OUEDRAOGO" userId="8e93e3f817417754" providerId="LiveId" clId="{199C1BFE-CF6A-4601-83D8-1ACCB35394AA}" dt="2022-07-14T12:53:58.416" v="8776" actId="14100"/>
          <ac:cxnSpMkLst>
            <pc:docMk/>
            <pc:sldMk cId="1603618512" sldId="330"/>
            <ac:cxnSpMk id="15" creationId="{A1CD6977-05F2-59CF-E1CD-4246BB9E6693}"/>
          </ac:cxnSpMkLst>
        </pc:cxnChg>
      </pc:sldChg>
      <pc:sldChg chg="add del">
        <pc:chgData name="Valentin OUEDRAOGO" userId="8e93e3f817417754" providerId="LiveId" clId="{199C1BFE-CF6A-4601-83D8-1ACCB35394AA}" dt="2022-07-14T13:03:10.544" v="8923" actId="47"/>
        <pc:sldMkLst>
          <pc:docMk/>
          <pc:sldMk cId="475978868" sldId="331"/>
        </pc:sldMkLst>
      </pc:sldChg>
      <pc:sldChg chg="modSp add mod">
        <pc:chgData name="Valentin OUEDRAOGO" userId="8e93e3f817417754" providerId="LiveId" clId="{199C1BFE-CF6A-4601-83D8-1ACCB35394AA}" dt="2022-07-14T13:25:00.682" v="8978" actId="1076"/>
        <pc:sldMkLst>
          <pc:docMk/>
          <pc:sldMk cId="502791046" sldId="331"/>
        </pc:sldMkLst>
        <pc:spChg chg="mod">
          <ac:chgData name="Valentin OUEDRAOGO" userId="8e93e3f817417754" providerId="LiveId" clId="{199C1BFE-CF6A-4601-83D8-1ACCB35394AA}" dt="2022-07-14T13:25:00.682" v="8978" actId="1076"/>
          <ac:spMkLst>
            <pc:docMk/>
            <pc:sldMk cId="502791046" sldId="331"/>
            <ac:spMk id="19" creationId="{BA23C3AB-6205-2AE5-A23E-0F73C8AD83E9}"/>
          </ac:spMkLst>
        </pc:spChg>
      </pc:sldChg>
      <pc:sldChg chg="modSp add del mod">
        <pc:chgData name="Valentin OUEDRAOGO" userId="8e93e3f817417754" providerId="LiveId" clId="{199C1BFE-CF6A-4601-83D8-1ACCB35394AA}" dt="2022-07-14T13:23:14.699" v="8950" actId="47"/>
        <pc:sldMkLst>
          <pc:docMk/>
          <pc:sldMk cId="3968877628" sldId="331"/>
        </pc:sldMkLst>
        <pc:spChg chg="mod">
          <ac:chgData name="Valentin OUEDRAOGO" userId="8e93e3f817417754" providerId="LiveId" clId="{199C1BFE-CF6A-4601-83D8-1ACCB35394AA}" dt="2022-07-14T13:05:25.750" v="8928" actId="1076"/>
          <ac:spMkLst>
            <pc:docMk/>
            <pc:sldMk cId="3968877628" sldId="331"/>
            <ac:spMk id="13" creationId="{AA6B2332-04D5-A3CE-959B-C48B6CEF7323}"/>
          </ac:spMkLst>
        </pc:spChg>
        <pc:picChg chg="mod">
          <ac:chgData name="Valentin OUEDRAOGO" userId="8e93e3f817417754" providerId="LiveId" clId="{199C1BFE-CF6A-4601-83D8-1ACCB35394AA}" dt="2022-07-14T13:05:21.183" v="8927" actId="1076"/>
          <ac:picMkLst>
            <pc:docMk/>
            <pc:sldMk cId="3968877628" sldId="331"/>
            <ac:picMk id="4" creationId="{53046D2B-CD2E-A6DA-8B6A-C9355DA27DBF}"/>
          </ac:picMkLst>
        </pc:picChg>
      </pc:sldChg>
      <pc:sldChg chg="addSp delSp modSp add del mod">
        <pc:chgData name="Valentin OUEDRAOGO" userId="8e93e3f817417754" providerId="LiveId" clId="{199C1BFE-CF6A-4601-83D8-1ACCB35394AA}" dt="2022-07-14T14:29:57.611" v="9112" actId="47"/>
        <pc:sldMkLst>
          <pc:docMk/>
          <pc:sldMk cId="45157722" sldId="332"/>
        </pc:sldMkLst>
        <pc:spChg chg="del">
          <ac:chgData name="Valentin OUEDRAOGO" userId="8e93e3f817417754" providerId="LiveId" clId="{199C1BFE-CF6A-4601-83D8-1ACCB35394AA}" dt="2022-07-14T14:19:38.172" v="9042" actId="478"/>
          <ac:spMkLst>
            <pc:docMk/>
            <pc:sldMk cId="45157722" sldId="332"/>
            <ac:spMk id="20" creationId="{DADC338A-3325-6B9D-19A9-47D151FAD643}"/>
          </ac:spMkLst>
        </pc:spChg>
        <pc:spChg chg="add mod">
          <ac:chgData name="Valentin OUEDRAOGO" userId="8e93e3f817417754" providerId="LiveId" clId="{199C1BFE-CF6A-4601-83D8-1ACCB35394AA}" dt="2022-07-14T14:19:39.860" v="9043"/>
          <ac:spMkLst>
            <pc:docMk/>
            <pc:sldMk cId="45157722" sldId="332"/>
            <ac:spMk id="22" creationId="{3D3740A8-56B9-5869-CAF0-420D51FE2DCD}"/>
          </ac:spMkLst>
        </pc:spChg>
      </pc:sldChg>
      <pc:sldChg chg="addSp delSp modSp add del mod">
        <pc:chgData name="Valentin OUEDRAOGO" userId="8e93e3f817417754" providerId="LiveId" clId="{199C1BFE-CF6A-4601-83D8-1ACCB35394AA}" dt="2022-07-14T14:29:55.987" v="9111" actId="47"/>
        <pc:sldMkLst>
          <pc:docMk/>
          <pc:sldMk cId="3162798714" sldId="333"/>
        </pc:sldMkLst>
        <pc:spChg chg="del">
          <ac:chgData name="Valentin OUEDRAOGO" userId="8e93e3f817417754" providerId="LiveId" clId="{199C1BFE-CF6A-4601-83D8-1ACCB35394AA}" dt="2022-07-14T14:19:32.450" v="9040" actId="478"/>
          <ac:spMkLst>
            <pc:docMk/>
            <pc:sldMk cId="3162798714" sldId="333"/>
            <ac:spMk id="20" creationId="{DADC338A-3325-6B9D-19A9-47D151FAD643}"/>
          </ac:spMkLst>
        </pc:spChg>
        <pc:spChg chg="add mod">
          <ac:chgData name="Valentin OUEDRAOGO" userId="8e93e3f817417754" providerId="LiveId" clId="{199C1BFE-CF6A-4601-83D8-1ACCB35394AA}" dt="2022-07-14T14:19:34.366" v="9041"/>
          <ac:spMkLst>
            <pc:docMk/>
            <pc:sldMk cId="3162798714" sldId="333"/>
            <ac:spMk id="22" creationId="{5A0494B4-5308-BDBB-E17C-33B02450EEEF}"/>
          </ac:spMkLst>
        </pc:spChg>
      </pc:sldChg>
      <pc:sldChg chg="addSp delSp modSp add mod">
        <pc:chgData name="Valentin OUEDRAOGO" userId="8e93e3f817417754" providerId="LiveId" clId="{199C1BFE-CF6A-4601-83D8-1ACCB35394AA}" dt="2022-07-14T14:29:29.327" v="9109" actId="164"/>
        <pc:sldMkLst>
          <pc:docMk/>
          <pc:sldMk cId="1280087200" sldId="334"/>
        </pc:sldMkLst>
        <pc:spChg chg="del">
          <ac:chgData name="Valentin OUEDRAOGO" userId="8e93e3f817417754" providerId="LiveId" clId="{199C1BFE-CF6A-4601-83D8-1ACCB35394AA}" dt="2022-07-14T14:21:24.867" v="9051" actId="478"/>
          <ac:spMkLst>
            <pc:docMk/>
            <pc:sldMk cId="1280087200" sldId="334"/>
            <ac:spMk id="19" creationId="{C7A430BC-F21A-3D8A-2180-B70A2E644D75}"/>
          </ac:spMkLst>
        </pc:spChg>
        <pc:spChg chg="mod">
          <ac:chgData name="Valentin OUEDRAOGO" userId="8e93e3f817417754" providerId="LiveId" clId="{199C1BFE-CF6A-4601-83D8-1ACCB35394AA}" dt="2022-07-14T14:19:20.460" v="9038" actId="1035"/>
          <ac:spMkLst>
            <pc:docMk/>
            <pc:sldMk cId="1280087200" sldId="334"/>
            <ac:spMk id="20" creationId="{DADC338A-3325-6B9D-19A9-47D151FAD643}"/>
          </ac:spMkLst>
        </pc:spChg>
        <pc:spChg chg="add mod">
          <ac:chgData name="Valentin OUEDRAOGO" userId="8e93e3f817417754" providerId="LiveId" clId="{199C1BFE-CF6A-4601-83D8-1ACCB35394AA}" dt="2022-07-14T14:29:29.327" v="9109" actId="164"/>
          <ac:spMkLst>
            <pc:docMk/>
            <pc:sldMk cId="1280087200" sldId="334"/>
            <ac:spMk id="25" creationId="{03270653-B611-D452-6232-8D65F825690E}"/>
          </ac:spMkLst>
        </pc:spChg>
        <pc:spChg chg="add mod">
          <ac:chgData name="Valentin OUEDRAOGO" userId="8e93e3f817417754" providerId="LiveId" clId="{199C1BFE-CF6A-4601-83D8-1ACCB35394AA}" dt="2022-07-14T14:29:29.327" v="9109" actId="164"/>
          <ac:spMkLst>
            <pc:docMk/>
            <pc:sldMk cId="1280087200" sldId="334"/>
            <ac:spMk id="26" creationId="{62BBA133-A40B-EEEC-FA02-3E0AF470A84C}"/>
          </ac:spMkLst>
        </pc:spChg>
        <pc:spChg chg="add mod">
          <ac:chgData name="Valentin OUEDRAOGO" userId="8e93e3f817417754" providerId="LiveId" clId="{199C1BFE-CF6A-4601-83D8-1ACCB35394AA}" dt="2022-07-14T14:29:29.327" v="9109" actId="164"/>
          <ac:spMkLst>
            <pc:docMk/>
            <pc:sldMk cId="1280087200" sldId="334"/>
            <ac:spMk id="27" creationId="{78C83CE9-16AF-0048-5F61-8337A1C6800C}"/>
          </ac:spMkLst>
        </pc:spChg>
        <pc:spChg chg="add mod">
          <ac:chgData name="Valentin OUEDRAOGO" userId="8e93e3f817417754" providerId="LiveId" clId="{199C1BFE-CF6A-4601-83D8-1ACCB35394AA}" dt="2022-07-14T14:29:29.327" v="9109" actId="164"/>
          <ac:spMkLst>
            <pc:docMk/>
            <pc:sldMk cId="1280087200" sldId="334"/>
            <ac:spMk id="28" creationId="{25D51C6B-6D7F-B171-47D3-5BC8450E4018}"/>
          </ac:spMkLst>
        </pc:spChg>
        <pc:grpChg chg="del">
          <ac:chgData name="Valentin OUEDRAOGO" userId="8e93e3f817417754" providerId="LiveId" clId="{199C1BFE-CF6A-4601-83D8-1ACCB35394AA}" dt="2022-07-14T14:15:21.105" v="9007" actId="478"/>
          <ac:grpSpMkLst>
            <pc:docMk/>
            <pc:sldMk cId="1280087200" sldId="334"/>
            <ac:grpSpMk id="8" creationId="{18CF762A-57D8-EF51-B90F-C561B894594C}"/>
          </ac:grpSpMkLst>
        </pc:grpChg>
        <pc:grpChg chg="add mod">
          <ac:chgData name="Valentin OUEDRAOGO" userId="8e93e3f817417754" providerId="LiveId" clId="{199C1BFE-CF6A-4601-83D8-1ACCB35394AA}" dt="2022-07-14T14:29:29.327" v="9109" actId="164"/>
          <ac:grpSpMkLst>
            <pc:docMk/>
            <pc:sldMk cId="1280087200" sldId="334"/>
            <ac:grpSpMk id="31" creationId="{6928F26D-F667-5418-503C-6371DAD867B7}"/>
          </ac:grpSpMkLst>
        </pc:grpChg>
        <pc:picChg chg="add mod modCrop">
          <ac:chgData name="Valentin OUEDRAOGO" userId="8e93e3f817417754" providerId="LiveId" clId="{199C1BFE-CF6A-4601-83D8-1ACCB35394AA}" dt="2022-07-14T14:29:29.327" v="9109" actId="164"/>
          <ac:picMkLst>
            <pc:docMk/>
            <pc:sldMk cId="1280087200" sldId="334"/>
            <ac:picMk id="4" creationId="{AD1F7E69-0258-0677-FF75-092DBFF76257}"/>
          </ac:picMkLst>
        </pc:picChg>
        <pc:picChg chg="add mod modCrop">
          <ac:chgData name="Valentin OUEDRAOGO" userId="8e93e3f817417754" providerId="LiveId" clId="{199C1BFE-CF6A-4601-83D8-1ACCB35394AA}" dt="2022-07-14T14:29:29.327" v="9109" actId="164"/>
          <ac:picMkLst>
            <pc:docMk/>
            <pc:sldMk cId="1280087200" sldId="334"/>
            <ac:picMk id="6" creationId="{2A1692C8-7689-C5CE-2E21-438F06E9DE62}"/>
          </ac:picMkLst>
        </pc:picChg>
        <pc:picChg chg="add mod modCrop">
          <ac:chgData name="Valentin OUEDRAOGO" userId="8e93e3f817417754" providerId="LiveId" clId="{199C1BFE-CF6A-4601-83D8-1ACCB35394AA}" dt="2022-07-14T14:29:29.327" v="9109" actId="164"/>
          <ac:picMkLst>
            <pc:docMk/>
            <pc:sldMk cId="1280087200" sldId="334"/>
            <ac:picMk id="22" creationId="{6C481647-0E33-E317-AA7D-70547860B973}"/>
          </ac:picMkLst>
        </pc:picChg>
        <pc:picChg chg="add mod">
          <ac:chgData name="Valentin OUEDRAOGO" userId="8e93e3f817417754" providerId="LiveId" clId="{199C1BFE-CF6A-4601-83D8-1ACCB35394AA}" dt="2022-07-14T14:29:29.327" v="9109" actId="164"/>
          <ac:picMkLst>
            <pc:docMk/>
            <pc:sldMk cId="1280087200" sldId="334"/>
            <ac:picMk id="24" creationId="{EFA6AC84-7B06-7E39-9FC8-15BABCEA142D}"/>
          </ac:picMkLst>
        </pc:picChg>
        <pc:picChg chg="add mod">
          <ac:chgData name="Valentin OUEDRAOGO" userId="8e93e3f817417754" providerId="LiveId" clId="{199C1BFE-CF6A-4601-83D8-1ACCB35394AA}" dt="2022-07-14T14:29:29.327" v="9109" actId="164"/>
          <ac:picMkLst>
            <pc:docMk/>
            <pc:sldMk cId="1280087200" sldId="334"/>
            <ac:picMk id="30" creationId="{AF4CFF31-22EE-8526-FE05-A11B98E42786}"/>
          </ac:picMkLst>
        </pc:picChg>
      </pc:sldChg>
      <pc:sldChg chg="addSp modSp new del mod">
        <pc:chgData name="Valentin OUEDRAOGO" userId="8e93e3f817417754" providerId="LiveId" clId="{199C1BFE-CF6A-4601-83D8-1ACCB35394AA}" dt="2022-07-14T14:57:57.391" v="9592" actId="47"/>
        <pc:sldMkLst>
          <pc:docMk/>
          <pc:sldMk cId="672205650" sldId="335"/>
        </pc:sldMkLst>
        <pc:graphicFrameChg chg="add mod">
          <ac:chgData name="Valentin OUEDRAOGO" userId="8e93e3f817417754" providerId="LiveId" clId="{199C1BFE-CF6A-4601-83D8-1ACCB35394AA}" dt="2022-07-14T14:51:56.296" v="9340" actId="1076"/>
          <ac:graphicFrameMkLst>
            <pc:docMk/>
            <pc:sldMk cId="672205650" sldId="335"/>
            <ac:graphicFrameMk id="3" creationId="{4E56380A-A276-49A9-8621-A88F4CAA6F78}"/>
          </ac:graphicFrameMkLst>
        </pc:graphicFrameChg>
      </pc:sldChg>
      <pc:sldChg chg="addSp delSp modSp mod">
        <pc:chgData name="Valentin OUEDRAOGO" userId="8e93e3f817417754" providerId="LiveId" clId="{199C1BFE-CF6A-4601-83D8-1ACCB35394AA}" dt="2022-07-15T09:17:32.937" v="9623" actId="122"/>
        <pc:sldMkLst>
          <pc:docMk/>
          <pc:sldMk cId="753954642" sldId="335"/>
        </pc:sldMkLst>
        <pc:spChg chg="add mod">
          <ac:chgData name="Valentin OUEDRAOGO" userId="8e93e3f817417754" providerId="LiveId" clId="{199C1BFE-CF6A-4601-83D8-1ACCB35394AA}" dt="2022-07-15T09:16:52.538" v="9621" actId="1036"/>
          <ac:spMkLst>
            <pc:docMk/>
            <pc:sldMk cId="753954642" sldId="335"/>
            <ac:spMk id="4" creationId="{4B8BADE7-2990-C10F-8EDC-39A0D51BACF7}"/>
          </ac:spMkLst>
        </pc:spChg>
        <pc:spChg chg="mod">
          <ac:chgData name="Valentin OUEDRAOGO" userId="8e93e3f817417754" providerId="LiveId" clId="{199C1BFE-CF6A-4601-83D8-1ACCB35394AA}" dt="2022-07-15T09:15:52.633" v="9596"/>
          <ac:spMkLst>
            <pc:docMk/>
            <pc:sldMk cId="753954642" sldId="335"/>
            <ac:spMk id="5" creationId="{1DE59831-25A5-4406-9CF7-4413B31B06BD}"/>
          </ac:spMkLst>
        </pc:spChg>
        <pc:spChg chg="del">
          <ac:chgData name="Valentin OUEDRAOGO" userId="8e93e3f817417754" providerId="LiveId" clId="{199C1BFE-CF6A-4601-83D8-1ACCB35394AA}" dt="2022-07-15T09:15:07.450" v="9593" actId="478"/>
          <ac:spMkLst>
            <pc:docMk/>
            <pc:sldMk cId="753954642" sldId="335"/>
            <ac:spMk id="6" creationId="{C7488804-C526-4F8F-92BF-9780E52440FA}"/>
          </ac:spMkLst>
        </pc:spChg>
        <pc:spChg chg="add mod">
          <ac:chgData name="Valentin OUEDRAOGO" userId="8e93e3f817417754" providerId="LiveId" clId="{199C1BFE-CF6A-4601-83D8-1ACCB35394AA}" dt="2022-07-15T09:17:32.937" v="9623" actId="122"/>
          <ac:spMkLst>
            <pc:docMk/>
            <pc:sldMk cId="753954642" sldId="335"/>
            <ac:spMk id="7" creationId="{495AAA01-E37C-1D8C-31F1-887BCC2FEC5A}"/>
          </ac:spMkLst>
        </pc:spChg>
        <pc:spChg chg="add mod">
          <ac:chgData name="Valentin OUEDRAOGO" userId="8e93e3f817417754" providerId="LiveId" clId="{199C1BFE-CF6A-4601-83D8-1ACCB35394AA}" dt="2022-07-15T09:17:32.937" v="9623" actId="122"/>
          <ac:spMkLst>
            <pc:docMk/>
            <pc:sldMk cId="753954642" sldId="335"/>
            <ac:spMk id="8" creationId="{1946C62C-032F-45C9-1611-529DE05CFEE8}"/>
          </ac:spMkLst>
        </pc:spChg>
        <pc:spChg chg="add mod">
          <ac:chgData name="Valentin OUEDRAOGO" userId="8e93e3f817417754" providerId="LiveId" clId="{199C1BFE-CF6A-4601-83D8-1ACCB35394AA}" dt="2022-07-15T09:17:32.937" v="9623" actId="122"/>
          <ac:spMkLst>
            <pc:docMk/>
            <pc:sldMk cId="753954642" sldId="335"/>
            <ac:spMk id="9" creationId="{EB935F8A-580D-1422-A2AA-DF575CECE82A}"/>
          </ac:spMkLst>
        </pc:spChg>
        <pc:spChg chg="add mod">
          <ac:chgData name="Valentin OUEDRAOGO" userId="8e93e3f817417754" providerId="LiveId" clId="{199C1BFE-CF6A-4601-83D8-1ACCB35394AA}" dt="2022-07-15T09:17:32.937" v="9623" actId="122"/>
          <ac:spMkLst>
            <pc:docMk/>
            <pc:sldMk cId="753954642" sldId="335"/>
            <ac:spMk id="10" creationId="{DA0D29E1-0C7A-A88B-4529-79755D95FC1F}"/>
          </ac:spMkLst>
        </pc:spChg>
      </pc:sldChg>
      <pc:sldMasterChg chg="modSp modSldLayout">
        <pc:chgData name="Valentin OUEDRAOGO" userId="8e93e3f817417754" providerId="LiveId" clId="{199C1BFE-CF6A-4601-83D8-1ACCB35394AA}" dt="2022-07-04T10:24:46.151" v="100"/>
        <pc:sldMasterMkLst>
          <pc:docMk/>
          <pc:sldMasterMk cId="274228077" sldId="2147483648"/>
        </pc:sldMasterMkLst>
        <pc:spChg chg="mod">
          <ac:chgData name="Valentin OUEDRAOGO" userId="8e93e3f817417754" providerId="LiveId" clId="{199C1BFE-CF6A-4601-83D8-1ACCB35394AA}" dt="2022-07-04T10:24:46.151" v="100"/>
          <ac:spMkLst>
            <pc:docMk/>
            <pc:sldMasterMk cId="274228077" sldId="2147483648"/>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ac:spMk id="3" creationId="{00000000-0000-0000-0000-000000000000}"/>
          </ac:spMkLst>
        </pc:spChg>
        <pc:spChg chg="mod">
          <ac:chgData name="Valentin OUEDRAOGO" userId="8e93e3f817417754" providerId="LiveId" clId="{199C1BFE-CF6A-4601-83D8-1ACCB35394AA}" dt="2022-07-04T10:24:46.151" v="100"/>
          <ac:spMkLst>
            <pc:docMk/>
            <pc:sldMasterMk cId="274228077" sldId="2147483648"/>
            <ac:spMk id="4" creationId="{00000000-0000-0000-0000-000000000000}"/>
          </ac:spMkLst>
        </pc:spChg>
        <pc:spChg chg="mod">
          <ac:chgData name="Valentin OUEDRAOGO" userId="8e93e3f817417754" providerId="LiveId" clId="{199C1BFE-CF6A-4601-83D8-1ACCB35394AA}" dt="2022-07-04T10:24:46.151" v="100"/>
          <ac:spMkLst>
            <pc:docMk/>
            <pc:sldMasterMk cId="274228077" sldId="2147483648"/>
            <ac:spMk id="5" creationId="{00000000-0000-0000-0000-000000000000}"/>
          </ac:spMkLst>
        </pc:spChg>
        <pc:spChg chg="mod">
          <ac:chgData name="Valentin OUEDRAOGO" userId="8e93e3f817417754" providerId="LiveId" clId="{199C1BFE-CF6A-4601-83D8-1ACCB35394AA}" dt="2022-07-04T10:24:46.151" v="100"/>
          <ac:spMkLst>
            <pc:docMk/>
            <pc:sldMasterMk cId="274228077" sldId="2147483648"/>
            <ac:spMk id="6" creationId="{00000000-0000-0000-0000-000000000000}"/>
          </ac:spMkLst>
        </pc:spChg>
        <pc:sldLayoutChg chg="modSp">
          <pc:chgData name="Valentin OUEDRAOGO" userId="8e93e3f817417754" providerId="LiveId" clId="{199C1BFE-CF6A-4601-83D8-1ACCB35394AA}" dt="2022-07-04T10:24:46.151" v="100"/>
          <pc:sldLayoutMkLst>
            <pc:docMk/>
            <pc:sldMasterMk cId="274228077" sldId="2147483648"/>
            <pc:sldLayoutMk cId="2192611447" sldId="2147483649"/>
          </pc:sldLayoutMkLst>
          <pc:spChg chg="mod">
            <ac:chgData name="Valentin OUEDRAOGO" userId="8e93e3f817417754" providerId="LiveId" clId="{199C1BFE-CF6A-4601-83D8-1ACCB35394AA}" dt="2022-07-04T10:24:46.151" v="100"/>
            <ac:spMkLst>
              <pc:docMk/>
              <pc:sldMasterMk cId="274228077" sldId="2147483648"/>
              <pc:sldLayoutMk cId="2192611447" sldId="2147483649"/>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2192611447" sldId="2147483649"/>
              <ac:spMk id="3"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3279388544" sldId="2147483651"/>
          </pc:sldLayoutMkLst>
          <pc:spChg chg="mod">
            <ac:chgData name="Valentin OUEDRAOGO" userId="8e93e3f817417754" providerId="LiveId" clId="{199C1BFE-CF6A-4601-83D8-1ACCB35394AA}" dt="2022-07-04T10:24:46.151" v="100"/>
            <ac:spMkLst>
              <pc:docMk/>
              <pc:sldMasterMk cId="274228077" sldId="2147483648"/>
              <pc:sldLayoutMk cId="3279388544" sldId="2147483651"/>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3279388544" sldId="2147483651"/>
              <ac:spMk id="3"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156213959" sldId="2147483652"/>
          </pc:sldLayoutMkLst>
          <pc:spChg chg="mod">
            <ac:chgData name="Valentin OUEDRAOGO" userId="8e93e3f817417754" providerId="LiveId" clId="{199C1BFE-CF6A-4601-83D8-1ACCB35394AA}" dt="2022-07-04T10:24:46.151" v="100"/>
            <ac:spMkLst>
              <pc:docMk/>
              <pc:sldMasterMk cId="274228077" sldId="2147483648"/>
              <pc:sldLayoutMk cId="156213959" sldId="2147483652"/>
              <ac:spMk id="3"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156213959" sldId="2147483652"/>
              <ac:spMk id="4"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3464892937" sldId="2147483653"/>
          </pc:sldLayoutMkLst>
          <pc:spChg chg="mod">
            <ac:chgData name="Valentin OUEDRAOGO" userId="8e93e3f817417754" providerId="LiveId" clId="{199C1BFE-CF6A-4601-83D8-1ACCB35394AA}" dt="2022-07-04T10:24:46.151" v="100"/>
            <ac:spMkLst>
              <pc:docMk/>
              <pc:sldMasterMk cId="274228077" sldId="2147483648"/>
              <pc:sldLayoutMk cId="3464892937" sldId="2147483653"/>
              <ac:spMk id="3"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3464892937" sldId="2147483653"/>
              <ac:spMk id="4"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3464892937" sldId="2147483653"/>
              <ac:spMk id="5"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3464892937" sldId="2147483653"/>
              <ac:spMk id="6"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4027660015" sldId="2147483656"/>
          </pc:sldLayoutMkLst>
          <pc:spChg chg="mod">
            <ac:chgData name="Valentin OUEDRAOGO" userId="8e93e3f817417754" providerId="LiveId" clId="{199C1BFE-CF6A-4601-83D8-1ACCB35394AA}" dt="2022-07-04T10:24:46.151" v="100"/>
            <ac:spMkLst>
              <pc:docMk/>
              <pc:sldMasterMk cId="274228077" sldId="2147483648"/>
              <pc:sldLayoutMk cId="4027660015" sldId="2147483656"/>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4027660015" sldId="2147483656"/>
              <ac:spMk id="3"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4027660015" sldId="2147483656"/>
              <ac:spMk id="4"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2187474569" sldId="2147483657"/>
          </pc:sldLayoutMkLst>
          <pc:spChg chg="mod">
            <ac:chgData name="Valentin OUEDRAOGO" userId="8e93e3f817417754" providerId="LiveId" clId="{199C1BFE-CF6A-4601-83D8-1ACCB35394AA}" dt="2022-07-04T10:24:46.151" v="100"/>
            <ac:spMkLst>
              <pc:docMk/>
              <pc:sldMasterMk cId="274228077" sldId="2147483648"/>
              <pc:sldLayoutMk cId="2187474569" sldId="2147483657"/>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2187474569" sldId="2147483657"/>
              <ac:spMk id="3"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2187474569" sldId="2147483657"/>
              <ac:spMk id="4" creationId="{00000000-0000-0000-0000-000000000000}"/>
            </ac:spMkLst>
          </pc:spChg>
        </pc:sldLayoutChg>
        <pc:sldLayoutChg chg="modSp">
          <pc:chgData name="Valentin OUEDRAOGO" userId="8e93e3f817417754" providerId="LiveId" clId="{199C1BFE-CF6A-4601-83D8-1ACCB35394AA}" dt="2022-07-04T10:24:46.151" v="100"/>
          <pc:sldLayoutMkLst>
            <pc:docMk/>
            <pc:sldMasterMk cId="274228077" sldId="2147483648"/>
            <pc:sldLayoutMk cId="941727953" sldId="2147483659"/>
          </pc:sldLayoutMkLst>
          <pc:spChg chg="mod">
            <ac:chgData name="Valentin OUEDRAOGO" userId="8e93e3f817417754" providerId="LiveId" clId="{199C1BFE-CF6A-4601-83D8-1ACCB35394AA}" dt="2022-07-04T10:24:46.151" v="100"/>
            <ac:spMkLst>
              <pc:docMk/>
              <pc:sldMasterMk cId="274228077" sldId="2147483648"/>
              <pc:sldLayoutMk cId="941727953" sldId="2147483659"/>
              <ac:spMk id="2" creationId="{00000000-0000-0000-0000-000000000000}"/>
            </ac:spMkLst>
          </pc:spChg>
          <pc:spChg chg="mod">
            <ac:chgData name="Valentin OUEDRAOGO" userId="8e93e3f817417754" providerId="LiveId" clId="{199C1BFE-CF6A-4601-83D8-1ACCB35394AA}" dt="2022-07-04T10:24:46.151" v="100"/>
            <ac:spMkLst>
              <pc:docMk/>
              <pc:sldMasterMk cId="274228077" sldId="2147483648"/>
              <pc:sldLayoutMk cId="941727953" sldId="2147483659"/>
              <ac:spMk id="3" creationId="{00000000-0000-0000-0000-000000000000}"/>
            </ac:spMkLst>
          </pc:spChg>
        </pc:sldLayoutChg>
      </pc:sldMasterChg>
      <pc:sldMasterChg chg="modSp modSldLayout">
        <pc:chgData name="Valentin OUEDRAOGO" userId="8e93e3f817417754" providerId="LiveId" clId="{199C1BFE-CF6A-4601-83D8-1ACCB35394AA}" dt="2022-07-04T20:30:47.038" v="6708"/>
        <pc:sldMasterMkLst>
          <pc:docMk/>
          <pc:sldMasterMk cId="2591855417" sldId="2147483660"/>
        </pc:sldMasterMkLst>
        <pc:spChg chg="mod">
          <ac:chgData name="Valentin OUEDRAOGO" userId="8e93e3f817417754" providerId="LiveId" clId="{199C1BFE-CF6A-4601-83D8-1ACCB35394AA}" dt="2022-07-04T20:30:47.038" v="6708"/>
          <ac:spMkLst>
            <pc:docMk/>
            <pc:sldMasterMk cId="2591855417" sldId="2147483660"/>
            <ac:spMk id="2" creationId="{BF47B6FD-D55B-461E-A862-92BB2A824384}"/>
          </ac:spMkLst>
        </pc:spChg>
        <pc:spChg chg="mod">
          <ac:chgData name="Valentin OUEDRAOGO" userId="8e93e3f817417754" providerId="LiveId" clId="{199C1BFE-CF6A-4601-83D8-1ACCB35394AA}" dt="2022-07-04T20:30:47.038" v="6708"/>
          <ac:spMkLst>
            <pc:docMk/>
            <pc:sldMasterMk cId="2591855417" sldId="2147483660"/>
            <ac:spMk id="3" creationId="{6CA61026-AD3E-49E9-867C-A7766A1777D0}"/>
          </ac:spMkLst>
        </pc:spChg>
        <pc:spChg chg="mod">
          <ac:chgData name="Valentin OUEDRAOGO" userId="8e93e3f817417754" providerId="LiveId" clId="{199C1BFE-CF6A-4601-83D8-1ACCB35394AA}" dt="2022-07-04T20:30:47.038" v="6708"/>
          <ac:spMkLst>
            <pc:docMk/>
            <pc:sldMasterMk cId="2591855417" sldId="2147483660"/>
            <ac:spMk id="4" creationId="{050663E5-8952-49E4-9D8E-2BA4C444BD7C}"/>
          </ac:spMkLst>
        </pc:spChg>
        <pc:spChg chg="mod">
          <ac:chgData name="Valentin OUEDRAOGO" userId="8e93e3f817417754" providerId="LiveId" clId="{199C1BFE-CF6A-4601-83D8-1ACCB35394AA}" dt="2022-07-04T20:30:47.038" v="6708"/>
          <ac:spMkLst>
            <pc:docMk/>
            <pc:sldMasterMk cId="2591855417" sldId="2147483660"/>
            <ac:spMk id="5" creationId="{4029B5D5-75E1-4842-8A6B-D52A7A43CEA4}"/>
          </ac:spMkLst>
        </pc:spChg>
        <pc:spChg chg="mod">
          <ac:chgData name="Valentin OUEDRAOGO" userId="8e93e3f817417754" providerId="LiveId" clId="{199C1BFE-CF6A-4601-83D8-1ACCB35394AA}" dt="2022-07-04T20:30:47.038" v="6708"/>
          <ac:spMkLst>
            <pc:docMk/>
            <pc:sldMasterMk cId="2591855417" sldId="2147483660"/>
            <ac:spMk id="6" creationId="{E807BC49-BA78-4B74-8137-3918590DCDFD}"/>
          </ac:spMkLst>
        </pc:spChg>
        <pc:spChg chg="mod">
          <ac:chgData name="Valentin OUEDRAOGO" userId="8e93e3f817417754" providerId="LiveId" clId="{199C1BFE-CF6A-4601-83D8-1ACCB35394AA}" dt="2022-07-04T20:30:47.038" v="6708"/>
          <ac:spMkLst>
            <pc:docMk/>
            <pc:sldMasterMk cId="2591855417" sldId="2147483660"/>
            <ac:spMk id="7" creationId="{026F8297-DBFC-05D3-9477-70AAA7BE12A7}"/>
          </ac:spMkLst>
        </pc:spChg>
        <pc:sldLayoutChg chg="modSp">
          <pc:chgData name="Valentin OUEDRAOGO" userId="8e93e3f817417754" providerId="LiveId" clId="{199C1BFE-CF6A-4601-83D8-1ACCB35394AA}" dt="2022-07-04T20:30:47.038" v="6708"/>
          <pc:sldLayoutMkLst>
            <pc:docMk/>
            <pc:sldMasterMk cId="2591855417" sldId="2147483660"/>
            <pc:sldLayoutMk cId="2983859840" sldId="2147483661"/>
          </pc:sldLayoutMkLst>
          <pc:spChg chg="mod">
            <ac:chgData name="Valentin OUEDRAOGO" userId="8e93e3f817417754" providerId="LiveId" clId="{199C1BFE-CF6A-4601-83D8-1ACCB35394AA}" dt="2022-07-04T20:30:47.038" v="6708"/>
            <ac:spMkLst>
              <pc:docMk/>
              <pc:sldMasterMk cId="2591855417" sldId="2147483660"/>
              <pc:sldLayoutMk cId="2983859840" sldId="2147483661"/>
              <ac:spMk id="2" creationId="{7047C7A3-AE36-4513-BC02-5470A6FF09A8}"/>
            </ac:spMkLst>
          </pc:spChg>
          <pc:spChg chg="mod">
            <ac:chgData name="Valentin OUEDRAOGO" userId="8e93e3f817417754" providerId="LiveId" clId="{199C1BFE-CF6A-4601-83D8-1ACCB35394AA}" dt="2022-07-04T20:30:47.038" v="6708"/>
            <ac:spMkLst>
              <pc:docMk/>
              <pc:sldMasterMk cId="2591855417" sldId="2147483660"/>
              <pc:sldLayoutMk cId="2983859840" sldId="2147483661"/>
              <ac:spMk id="3" creationId="{FDB5B271-B8BA-404D-BADC-4BF91B141D9D}"/>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3335065711" sldId="2147483663"/>
          </pc:sldLayoutMkLst>
          <pc:spChg chg="mod">
            <ac:chgData name="Valentin OUEDRAOGO" userId="8e93e3f817417754" providerId="LiveId" clId="{199C1BFE-CF6A-4601-83D8-1ACCB35394AA}" dt="2022-07-04T20:30:47.038" v="6708"/>
            <ac:spMkLst>
              <pc:docMk/>
              <pc:sldMasterMk cId="2591855417" sldId="2147483660"/>
              <pc:sldLayoutMk cId="3335065711" sldId="2147483663"/>
              <ac:spMk id="2" creationId="{71AEA4C8-8355-4C96-A02A-D0637E1E0BE9}"/>
            </ac:spMkLst>
          </pc:spChg>
          <pc:spChg chg="mod">
            <ac:chgData name="Valentin OUEDRAOGO" userId="8e93e3f817417754" providerId="LiveId" clId="{199C1BFE-CF6A-4601-83D8-1ACCB35394AA}" dt="2022-07-04T20:30:47.038" v="6708"/>
            <ac:spMkLst>
              <pc:docMk/>
              <pc:sldMasterMk cId="2591855417" sldId="2147483660"/>
              <pc:sldLayoutMk cId="3335065711" sldId="2147483663"/>
              <ac:spMk id="3" creationId="{4AAF300A-1C9C-4B11-AEF8-7C9EEB5BEA2E}"/>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46043865" sldId="2147483664"/>
          </pc:sldLayoutMkLst>
          <pc:spChg chg="mod">
            <ac:chgData name="Valentin OUEDRAOGO" userId="8e93e3f817417754" providerId="LiveId" clId="{199C1BFE-CF6A-4601-83D8-1ACCB35394AA}" dt="2022-07-04T20:30:47.038" v="6708"/>
            <ac:spMkLst>
              <pc:docMk/>
              <pc:sldMasterMk cId="2591855417" sldId="2147483660"/>
              <pc:sldLayoutMk cId="46043865" sldId="2147483664"/>
              <ac:spMk id="3" creationId="{1E38AE09-97DF-4206-A091-041B9C3D8C55}"/>
            </ac:spMkLst>
          </pc:spChg>
          <pc:spChg chg="mod">
            <ac:chgData name="Valentin OUEDRAOGO" userId="8e93e3f817417754" providerId="LiveId" clId="{199C1BFE-CF6A-4601-83D8-1ACCB35394AA}" dt="2022-07-04T20:30:47.038" v="6708"/>
            <ac:spMkLst>
              <pc:docMk/>
              <pc:sldMasterMk cId="2591855417" sldId="2147483660"/>
              <pc:sldLayoutMk cId="46043865" sldId="2147483664"/>
              <ac:spMk id="4" creationId="{885B56A0-29FA-4DF5-BEC7-306346CCA1DE}"/>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1781867218" sldId="2147483665"/>
          </pc:sldLayoutMkLst>
          <pc:spChg chg="mod">
            <ac:chgData name="Valentin OUEDRAOGO" userId="8e93e3f817417754" providerId="LiveId" clId="{199C1BFE-CF6A-4601-83D8-1ACCB35394AA}" dt="2022-07-04T20:30:47.038" v="6708"/>
            <ac:spMkLst>
              <pc:docMk/>
              <pc:sldMasterMk cId="2591855417" sldId="2147483660"/>
              <pc:sldLayoutMk cId="1781867218" sldId="2147483665"/>
              <ac:spMk id="2" creationId="{A7C00DB3-29C5-48E8-BF1E-84DAD70E0EAE}"/>
            </ac:spMkLst>
          </pc:spChg>
          <pc:spChg chg="mod">
            <ac:chgData name="Valentin OUEDRAOGO" userId="8e93e3f817417754" providerId="LiveId" clId="{199C1BFE-CF6A-4601-83D8-1ACCB35394AA}" dt="2022-07-04T20:30:47.038" v="6708"/>
            <ac:spMkLst>
              <pc:docMk/>
              <pc:sldMasterMk cId="2591855417" sldId="2147483660"/>
              <pc:sldLayoutMk cId="1781867218" sldId="2147483665"/>
              <ac:spMk id="3" creationId="{7380000F-7A3F-45E5-B52E-ACB061710583}"/>
            </ac:spMkLst>
          </pc:spChg>
          <pc:spChg chg="mod">
            <ac:chgData name="Valentin OUEDRAOGO" userId="8e93e3f817417754" providerId="LiveId" clId="{199C1BFE-CF6A-4601-83D8-1ACCB35394AA}" dt="2022-07-04T20:30:47.038" v="6708"/>
            <ac:spMkLst>
              <pc:docMk/>
              <pc:sldMasterMk cId="2591855417" sldId="2147483660"/>
              <pc:sldLayoutMk cId="1781867218" sldId="2147483665"/>
              <ac:spMk id="4" creationId="{94D7EF42-6D3A-40E3-8AC2-6FBB9FAEB31A}"/>
            </ac:spMkLst>
          </pc:spChg>
          <pc:spChg chg="mod">
            <ac:chgData name="Valentin OUEDRAOGO" userId="8e93e3f817417754" providerId="LiveId" clId="{199C1BFE-CF6A-4601-83D8-1ACCB35394AA}" dt="2022-07-04T20:30:47.038" v="6708"/>
            <ac:spMkLst>
              <pc:docMk/>
              <pc:sldMasterMk cId="2591855417" sldId="2147483660"/>
              <pc:sldLayoutMk cId="1781867218" sldId="2147483665"/>
              <ac:spMk id="5" creationId="{A189A262-3B3C-4173-827A-DC43AAB5254B}"/>
            </ac:spMkLst>
          </pc:spChg>
          <pc:spChg chg="mod">
            <ac:chgData name="Valentin OUEDRAOGO" userId="8e93e3f817417754" providerId="LiveId" clId="{199C1BFE-CF6A-4601-83D8-1ACCB35394AA}" dt="2022-07-04T20:30:47.038" v="6708"/>
            <ac:spMkLst>
              <pc:docMk/>
              <pc:sldMasterMk cId="2591855417" sldId="2147483660"/>
              <pc:sldLayoutMk cId="1781867218" sldId="2147483665"/>
              <ac:spMk id="6" creationId="{9158C24B-81AC-4052-8634-86C2DE57E0DE}"/>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1968329244" sldId="2147483668"/>
          </pc:sldLayoutMkLst>
          <pc:spChg chg="mod">
            <ac:chgData name="Valentin OUEDRAOGO" userId="8e93e3f817417754" providerId="LiveId" clId="{199C1BFE-CF6A-4601-83D8-1ACCB35394AA}" dt="2022-07-04T20:30:47.038" v="6708"/>
            <ac:spMkLst>
              <pc:docMk/>
              <pc:sldMasterMk cId="2591855417" sldId="2147483660"/>
              <pc:sldLayoutMk cId="1968329244" sldId="2147483668"/>
              <ac:spMk id="2" creationId="{23517793-1CD6-4D5C-944E-88A6C1E9EB0C}"/>
            </ac:spMkLst>
          </pc:spChg>
          <pc:spChg chg="mod">
            <ac:chgData name="Valentin OUEDRAOGO" userId="8e93e3f817417754" providerId="LiveId" clId="{199C1BFE-CF6A-4601-83D8-1ACCB35394AA}" dt="2022-07-04T20:30:47.038" v="6708"/>
            <ac:spMkLst>
              <pc:docMk/>
              <pc:sldMasterMk cId="2591855417" sldId="2147483660"/>
              <pc:sldLayoutMk cId="1968329244" sldId="2147483668"/>
              <ac:spMk id="3" creationId="{FBEBD140-E040-4EC3-8581-E8EBEC7233BF}"/>
            </ac:spMkLst>
          </pc:spChg>
          <pc:spChg chg="mod">
            <ac:chgData name="Valentin OUEDRAOGO" userId="8e93e3f817417754" providerId="LiveId" clId="{199C1BFE-CF6A-4601-83D8-1ACCB35394AA}" dt="2022-07-04T20:30:47.038" v="6708"/>
            <ac:spMkLst>
              <pc:docMk/>
              <pc:sldMasterMk cId="2591855417" sldId="2147483660"/>
              <pc:sldLayoutMk cId="1968329244" sldId="2147483668"/>
              <ac:spMk id="4" creationId="{34941116-82EF-4E15-B79C-1DF3B489302D}"/>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3182174660" sldId="2147483669"/>
          </pc:sldLayoutMkLst>
          <pc:spChg chg="mod">
            <ac:chgData name="Valentin OUEDRAOGO" userId="8e93e3f817417754" providerId="LiveId" clId="{199C1BFE-CF6A-4601-83D8-1ACCB35394AA}" dt="2022-07-04T20:30:47.038" v="6708"/>
            <ac:spMkLst>
              <pc:docMk/>
              <pc:sldMasterMk cId="2591855417" sldId="2147483660"/>
              <pc:sldLayoutMk cId="3182174660" sldId="2147483669"/>
              <ac:spMk id="2" creationId="{297C4C60-EAEB-495A-A731-E51047650F03}"/>
            </ac:spMkLst>
          </pc:spChg>
          <pc:spChg chg="mod">
            <ac:chgData name="Valentin OUEDRAOGO" userId="8e93e3f817417754" providerId="LiveId" clId="{199C1BFE-CF6A-4601-83D8-1ACCB35394AA}" dt="2022-07-04T20:30:47.038" v="6708"/>
            <ac:spMkLst>
              <pc:docMk/>
              <pc:sldMasterMk cId="2591855417" sldId="2147483660"/>
              <pc:sldLayoutMk cId="3182174660" sldId="2147483669"/>
              <ac:spMk id="3" creationId="{C93379F1-BEA4-4E19-9AD6-7470B6C0145E}"/>
            </ac:spMkLst>
          </pc:spChg>
          <pc:spChg chg="mod">
            <ac:chgData name="Valentin OUEDRAOGO" userId="8e93e3f817417754" providerId="LiveId" clId="{199C1BFE-CF6A-4601-83D8-1ACCB35394AA}" dt="2022-07-04T20:30:47.038" v="6708"/>
            <ac:spMkLst>
              <pc:docMk/>
              <pc:sldMasterMk cId="2591855417" sldId="2147483660"/>
              <pc:sldLayoutMk cId="3182174660" sldId="2147483669"/>
              <ac:spMk id="4" creationId="{F8F5F97B-FFAC-4DB2-9CD4-D7E81E196948}"/>
            </ac:spMkLst>
          </pc:spChg>
        </pc:sldLayoutChg>
        <pc:sldLayoutChg chg="modSp">
          <pc:chgData name="Valentin OUEDRAOGO" userId="8e93e3f817417754" providerId="LiveId" clId="{199C1BFE-CF6A-4601-83D8-1ACCB35394AA}" dt="2022-07-04T20:30:47.038" v="6708"/>
          <pc:sldLayoutMkLst>
            <pc:docMk/>
            <pc:sldMasterMk cId="2591855417" sldId="2147483660"/>
            <pc:sldLayoutMk cId="3462713117" sldId="2147483671"/>
          </pc:sldLayoutMkLst>
          <pc:spChg chg="mod">
            <ac:chgData name="Valentin OUEDRAOGO" userId="8e93e3f817417754" providerId="LiveId" clId="{199C1BFE-CF6A-4601-83D8-1ACCB35394AA}" dt="2022-07-04T20:30:47.038" v="6708"/>
            <ac:spMkLst>
              <pc:docMk/>
              <pc:sldMasterMk cId="2591855417" sldId="2147483660"/>
              <pc:sldLayoutMk cId="3462713117" sldId="2147483671"/>
              <ac:spMk id="2" creationId="{3864D177-20FE-44FF-9598-B13E3DCAEDC2}"/>
            </ac:spMkLst>
          </pc:spChg>
          <pc:spChg chg="mod">
            <ac:chgData name="Valentin OUEDRAOGO" userId="8e93e3f817417754" providerId="LiveId" clId="{199C1BFE-CF6A-4601-83D8-1ACCB35394AA}" dt="2022-07-04T20:30:47.038" v="6708"/>
            <ac:spMkLst>
              <pc:docMk/>
              <pc:sldMasterMk cId="2591855417" sldId="2147483660"/>
              <pc:sldLayoutMk cId="3462713117" sldId="2147483671"/>
              <ac:spMk id="3" creationId="{528AEDA7-2BCA-4F2E-BC44-CAB4546ADB30}"/>
            </ac:spMkLst>
          </pc:spChg>
        </pc:sldLayoutChg>
      </pc:sldMasterChg>
      <pc:sldMasterChg chg="modSp mod addSldLayout delSldLayout modSldLayout">
        <pc:chgData name="Valentin OUEDRAOGO" userId="8e93e3f817417754" providerId="LiveId" clId="{199C1BFE-CF6A-4601-83D8-1ACCB35394AA}" dt="2022-07-14T10:45:20.846" v="7477" actId="11236"/>
        <pc:sldMasterMkLst>
          <pc:docMk/>
          <pc:sldMasterMk cId="1962967984" sldId="2147483684"/>
        </pc:sldMasterMkLst>
        <pc:spChg chg="mod">
          <ac:chgData name="Valentin OUEDRAOGO" userId="8e93e3f817417754" providerId="LiveId" clId="{199C1BFE-CF6A-4601-83D8-1ACCB35394AA}" dt="2022-07-14T10:44:56.802" v="7473" actId="1076"/>
          <ac:spMkLst>
            <pc:docMk/>
            <pc:sldMasterMk cId="1962967984" sldId="2147483684"/>
            <ac:spMk id="7" creationId="{026F8297-DBFC-05D3-9477-70AAA7BE12A7}"/>
          </ac:spMkLst>
        </pc:spChg>
        <pc:sldLayoutChg chg="new del mod">
          <pc:chgData name="Valentin OUEDRAOGO" userId="8e93e3f817417754" providerId="LiveId" clId="{199C1BFE-CF6A-4601-83D8-1ACCB35394AA}" dt="2022-07-14T10:45:20.846" v="7477" actId="11236"/>
          <pc:sldLayoutMkLst>
            <pc:docMk/>
            <pc:sldMasterMk cId="1962967984" sldId="2147483684"/>
            <pc:sldLayoutMk cId="3485617584" sldId="2147483696"/>
          </pc:sldLayoutMkLst>
        </pc:sldLayoutChg>
        <pc:sldLayoutChg chg="new del mod">
          <pc:chgData name="Valentin OUEDRAOGO" userId="8e93e3f817417754" providerId="LiveId" clId="{199C1BFE-CF6A-4601-83D8-1ACCB35394AA}" dt="2022-07-14T10:41:57.626" v="7467" actId="11236"/>
          <pc:sldLayoutMkLst>
            <pc:docMk/>
            <pc:sldMasterMk cId="1962967984" sldId="2147483684"/>
            <pc:sldLayoutMk cId="4288247547" sldId="2147483696"/>
          </pc:sldLayoutMkLst>
        </pc:sldLayoutChg>
      </pc:sldMasterChg>
      <pc:sldMasterChg chg="new del mod addSldLayout delSldLayout">
        <pc:chgData name="Valentin OUEDRAOGO" userId="8e93e3f817417754" providerId="LiveId" clId="{199C1BFE-CF6A-4601-83D8-1ACCB35394AA}" dt="2022-07-14T10:45:05.972" v="7475" actId="6938"/>
        <pc:sldMasterMkLst>
          <pc:docMk/>
          <pc:sldMasterMk cId="2156940373" sldId="2147483696"/>
        </pc:sldMasterMkLst>
        <pc:sldLayoutChg chg="new del replId">
          <pc:chgData name="Valentin OUEDRAOGO" userId="8e93e3f817417754" providerId="LiveId" clId="{199C1BFE-CF6A-4601-83D8-1ACCB35394AA}" dt="2022-07-14T10:45:05.972" v="7475" actId="6938"/>
          <pc:sldLayoutMkLst>
            <pc:docMk/>
            <pc:sldMasterMk cId="2156940373" sldId="2147483696"/>
            <pc:sldLayoutMk cId="2942725267" sldId="2147483697"/>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1071151367" sldId="2147483698"/>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3506194384" sldId="2147483699"/>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3959589991" sldId="2147483700"/>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3100709645" sldId="2147483701"/>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3074021715" sldId="2147483702"/>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1666199799" sldId="2147483703"/>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833777880" sldId="2147483704"/>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2268580444" sldId="2147483705"/>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1316204397" sldId="2147483706"/>
          </pc:sldLayoutMkLst>
        </pc:sldLayoutChg>
        <pc:sldLayoutChg chg="new del replId">
          <pc:chgData name="Valentin OUEDRAOGO" userId="8e93e3f817417754" providerId="LiveId" clId="{199C1BFE-CF6A-4601-83D8-1ACCB35394AA}" dt="2022-07-14T10:45:05.972" v="7475" actId="6938"/>
          <pc:sldLayoutMkLst>
            <pc:docMk/>
            <pc:sldMasterMk cId="2156940373" sldId="2147483696"/>
            <pc:sldLayoutMk cId="4291388091" sldId="214748370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320EB-5352-40AA-A0A9-C13066E1373C}" type="doc">
      <dgm:prSet loTypeId="urn:microsoft.com/office/officeart/2005/8/layout/list1#5" loCatId="list" qsTypeId="urn:microsoft.com/office/officeart/2005/8/quickstyle/simple1#5" qsCatId="simple" csTypeId="urn:microsoft.com/office/officeart/2005/8/colors/accent1_1" csCatId="accent1" phldr="1"/>
      <dgm:spPr/>
      <dgm:t>
        <a:bodyPr/>
        <a:lstStyle/>
        <a:p>
          <a:endParaRPr lang="en-US"/>
        </a:p>
      </dgm:t>
    </dgm:pt>
    <dgm:pt modelId="{773C5012-55F9-436E-B78B-2A38D8AAA0C0}">
      <dgm:prSet phldrT="[Tex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sym typeface="+mn-ea"/>
            </a:rPr>
            <a:t>Background of the study</a:t>
          </a:r>
          <a:endParaRPr lang="en-US" sz="2000" b="0" dirty="0">
            <a:latin typeface="Times New Roman" panose="02020603050405020304" pitchFamily="18" charset="0"/>
            <a:cs typeface="Times New Roman" panose="02020603050405020304" pitchFamily="18" charset="0"/>
          </a:endParaRPr>
        </a:p>
      </dgm:t>
    </dgm:pt>
    <dgm:pt modelId="{E1399106-9BE2-43F4-9430-F473CB36780F}" type="parTrans" cxnId="{82770E89-C8E9-4B99-A8F6-F8182EC0C06D}">
      <dgm:prSet/>
      <dgm:spPr/>
      <dgm:t>
        <a:bodyPr/>
        <a:lstStyle/>
        <a:p>
          <a:pPr algn="just"/>
          <a:endParaRPr lang="en-US" sz="2000" b="0"/>
        </a:p>
      </dgm:t>
    </dgm:pt>
    <dgm:pt modelId="{507A6FE3-4D55-4ED6-A973-429D64C5DF28}" type="sibTrans" cxnId="{82770E89-C8E9-4B99-A8F6-F8182EC0C06D}">
      <dgm:prSet/>
      <dgm:spPr/>
      <dgm:t>
        <a:bodyPr/>
        <a:lstStyle/>
        <a:p>
          <a:pPr algn="just"/>
          <a:endParaRPr lang="en-US" sz="2000" b="0"/>
        </a:p>
      </dgm:t>
    </dgm:pt>
    <dgm:pt modelId="{CA58FE74-4619-4E47-BA6C-E0CD35AF5AC2}">
      <dgm:prSet phldrT="[Tex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sym typeface="+mn-ea"/>
            </a:rPr>
            <a:t>Problem statement</a:t>
          </a:r>
          <a:endParaRPr lang="en-US" sz="2000" b="0" dirty="0">
            <a:latin typeface="Times New Roman" panose="02020603050405020304" pitchFamily="18" charset="0"/>
            <a:cs typeface="Times New Roman" panose="02020603050405020304" pitchFamily="18" charset="0"/>
          </a:endParaRPr>
        </a:p>
      </dgm:t>
    </dgm:pt>
    <dgm:pt modelId="{EBAD4DA7-135F-4F4E-9475-804E7DC205D2}" type="parTrans" cxnId="{BA2EAEE7-6486-4120-9570-4F67C162459A}">
      <dgm:prSet/>
      <dgm:spPr/>
      <dgm:t>
        <a:bodyPr/>
        <a:lstStyle/>
        <a:p>
          <a:pPr algn="just"/>
          <a:endParaRPr lang="en-US" sz="2000" b="0"/>
        </a:p>
      </dgm:t>
    </dgm:pt>
    <dgm:pt modelId="{5723A07A-E737-45B0-B84E-97FB4DE86580}" type="sibTrans" cxnId="{BA2EAEE7-6486-4120-9570-4F67C162459A}">
      <dgm:prSet/>
      <dgm:spPr/>
      <dgm:t>
        <a:bodyPr/>
        <a:lstStyle/>
        <a:p>
          <a:pPr algn="just"/>
          <a:endParaRPr lang="en-US" sz="2000" b="0"/>
        </a:p>
      </dgm:t>
    </dgm:pt>
    <dgm:pt modelId="{D3284563-CEAB-43B3-81C4-5F6C081CBB78}">
      <dgm:prSet phldrT="[Tex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altLang="en-US" sz="2000" b="0">
              <a:latin typeface="Times New Roman" panose="02020603050405020304" pitchFamily="18" charset="0"/>
              <a:cs typeface="Times New Roman" panose="02020603050405020304" pitchFamily="18" charset="0"/>
            </a:rPr>
            <a:t>Research questions</a:t>
          </a:r>
        </a:p>
      </dgm:t>
    </dgm:pt>
    <dgm:pt modelId="{A2E240DA-ABFA-4A24-BE34-ABE926603D67}" type="parTrans" cxnId="{38E16589-3E9D-4827-96A2-C5EB5E8AD064}">
      <dgm:prSet/>
      <dgm:spPr/>
      <dgm:t>
        <a:bodyPr/>
        <a:lstStyle/>
        <a:p>
          <a:pPr algn="just"/>
          <a:endParaRPr lang="en-US" sz="2000" b="0"/>
        </a:p>
      </dgm:t>
    </dgm:pt>
    <dgm:pt modelId="{2E43EE94-FE21-4F90-81B3-CED5B1ECC8C9}" type="sibTrans" cxnId="{38E16589-3E9D-4827-96A2-C5EB5E8AD064}">
      <dgm:prSet/>
      <dgm:spPr/>
      <dgm:t>
        <a:bodyPr/>
        <a:lstStyle/>
        <a:p>
          <a:pPr algn="just"/>
          <a:endParaRPr lang="en-US" sz="2000" b="0"/>
        </a:p>
      </dgm:t>
    </dgm:pt>
    <dgm:pt modelId="{E861F189-5943-454D-BFDA-4C72FB2F82A8}">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a:latin typeface="Times New Roman" panose="02020603050405020304" pitchFamily="18" charset="0"/>
              <a:cs typeface="Times New Roman" panose="02020603050405020304" pitchFamily="18" charset="0"/>
            </a:rPr>
            <a:t>Aim and objectives</a:t>
          </a:r>
        </a:p>
      </dgm:t>
    </dgm:pt>
    <dgm:pt modelId="{3044D205-5414-4EC9-9E98-B773E4781593}" type="parTrans" cxnId="{4E4E1FC6-C777-4BDD-9F9F-23717476A014}">
      <dgm:prSet/>
      <dgm:spPr/>
      <dgm:t>
        <a:bodyPr/>
        <a:lstStyle/>
        <a:p>
          <a:pPr algn="just"/>
          <a:endParaRPr lang="en-GB" sz="2000" b="0"/>
        </a:p>
      </dgm:t>
    </dgm:pt>
    <dgm:pt modelId="{18BED660-6396-4478-A6B0-58A3EBD5D624}" type="sibTrans" cxnId="{4E4E1FC6-C777-4BDD-9F9F-23717476A014}">
      <dgm:prSet/>
      <dgm:spPr/>
      <dgm:t>
        <a:bodyPr/>
        <a:lstStyle/>
        <a:p>
          <a:pPr algn="just"/>
          <a:endParaRPr lang="en-GB" sz="2000" b="0"/>
        </a:p>
      </dgm:t>
    </dgm:pt>
    <dgm:pt modelId="{5384BE9D-04DF-4A80-B08B-BF8022178909}">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a:latin typeface="Times New Roman" panose="02020603050405020304" pitchFamily="18" charset="0"/>
              <a:cs typeface="Times New Roman" panose="02020603050405020304" pitchFamily="18" charset="0"/>
            </a:rPr>
            <a:t>Justification</a:t>
          </a:r>
        </a:p>
      </dgm:t>
    </dgm:pt>
    <dgm:pt modelId="{E18DF6A5-DE9F-4AAC-9E2D-6373440B1348}" type="parTrans" cxnId="{50F0D3F6-F458-46EB-81EC-8EAF7AAB648F}">
      <dgm:prSet/>
      <dgm:spPr/>
      <dgm:t>
        <a:bodyPr/>
        <a:lstStyle/>
        <a:p>
          <a:pPr algn="just"/>
          <a:endParaRPr lang="en-GB" sz="2000" b="0"/>
        </a:p>
      </dgm:t>
    </dgm:pt>
    <dgm:pt modelId="{EF6C3204-87E9-40B5-8190-3F61C00DCA6C}" type="sibTrans" cxnId="{50F0D3F6-F458-46EB-81EC-8EAF7AAB648F}">
      <dgm:prSet/>
      <dgm:spPr/>
      <dgm:t>
        <a:bodyPr/>
        <a:lstStyle/>
        <a:p>
          <a:pPr algn="just"/>
          <a:endParaRPr lang="en-GB" sz="2000" b="0"/>
        </a:p>
      </dgm:t>
    </dgm:pt>
    <dgm:pt modelId="{C1D6EB4B-6713-407D-AFD5-F4F0056810F8}">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rPr>
            <a:t>Description of the study area</a:t>
          </a:r>
        </a:p>
      </dgm:t>
    </dgm:pt>
    <dgm:pt modelId="{16081295-351B-4529-9480-5A95620B93B4}" type="parTrans" cxnId="{97019945-5FA4-46CD-A45A-939D0E52C2E6}">
      <dgm:prSet/>
      <dgm:spPr/>
      <dgm:t>
        <a:bodyPr/>
        <a:lstStyle/>
        <a:p>
          <a:pPr algn="just"/>
          <a:endParaRPr lang="en-GB" sz="2000" b="0"/>
        </a:p>
      </dgm:t>
    </dgm:pt>
    <dgm:pt modelId="{F4B378B6-90EE-475D-B3AF-32B894006194}" type="sibTrans" cxnId="{97019945-5FA4-46CD-A45A-939D0E52C2E6}">
      <dgm:prSet/>
      <dgm:spPr/>
      <dgm:t>
        <a:bodyPr/>
        <a:lstStyle/>
        <a:p>
          <a:pPr algn="just"/>
          <a:endParaRPr lang="en-GB" sz="2000" b="0"/>
        </a:p>
      </dgm:t>
    </dgm:pt>
    <dgm:pt modelId="{36EFDC79-8F17-4332-BA5E-3E573B7565EC}">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rPr>
            <a:t>Scope of the study</a:t>
          </a:r>
        </a:p>
      </dgm:t>
    </dgm:pt>
    <dgm:pt modelId="{3CFB2F86-C1B8-41DB-913D-1C8B4364F87A}" type="parTrans" cxnId="{BFE7D462-08AD-4AED-9067-7A31F7648305}">
      <dgm:prSet/>
      <dgm:spPr/>
      <dgm:t>
        <a:bodyPr/>
        <a:lstStyle/>
        <a:p>
          <a:pPr algn="just"/>
          <a:endParaRPr lang="en-GB" sz="2000" b="0"/>
        </a:p>
      </dgm:t>
    </dgm:pt>
    <dgm:pt modelId="{85B502D1-E72A-4734-B321-14B098693985}" type="sibTrans" cxnId="{BFE7D462-08AD-4AED-9067-7A31F7648305}">
      <dgm:prSet/>
      <dgm:spPr/>
      <dgm:t>
        <a:bodyPr/>
        <a:lstStyle/>
        <a:p>
          <a:pPr algn="just"/>
          <a:endParaRPr lang="en-GB" sz="2000" b="0"/>
        </a:p>
      </dgm:t>
    </dgm:pt>
    <dgm:pt modelId="{3F0CEF27-4714-4727-AF65-31D394DEAD09}">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a:latin typeface="Times New Roman" panose="02020603050405020304" pitchFamily="18" charset="0"/>
              <a:cs typeface="Times New Roman" panose="02020603050405020304" pitchFamily="18" charset="0"/>
            </a:rPr>
            <a:t>Results</a:t>
          </a:r>
        </a:p>
      </dgm:t>
    </dgm:pt>
    <dgm:pt modelId="{9D50645C-4E0C-432B-9367-72DCBF4B8709}" type="parTrans" cxnId="{F63AEA87-AE53-4E31-8EBB-4587C4282661}">
      <dgm:prSet/>
      <dgm:spPr/>
      <dgm:t>
        <a:bodyPr/>
        <a:lstStyle/>
        <a:p>
          <a:pPr algn="just"/>
          <a:endParaRPr lang="en-GB" sz="2000" b="0"/>
        </a:p>
      </dgm:t>
    </dgm:pt>
    <dgm:pt modelId="{707A9010-B0A5-4714-BC99-6E45F5811CB2}" type="sibTrans" cxnId="{F63AEA87-AE53-4E31-8EBB-4587C4282661}">
      <dgm:prSet/>
      <dgm:spPr/>
      <dgm:t>
        <a:bodyPr/>
        <a:lstStyle/>
        <a:p>
          <a:pPr algn="just"/>
          <a:endParaRPr lang="en-GB" sz="2000" b="0"/>
        </a:p>
      </dgm:t>
    </dgm:pt>
    <dgm:pt modelId="{0C114859-5856-48C3-ACD5-2F82CEFEB90C}">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a:latin typeface="Times New Roman" panose="02020603050405020304" pitchFamily="18" charset="0"/>
              <a:cs typeface="Times New Roman" panose="02020603050405020304" pitchFamily="18" charset="0"/>
            </a:rPr>
            <a:t>Implications of results</a:t>
          </a:r>
          <a:endParaRPr lang="en-GB" sz="2000" b="0" dirty="0">
            <a:latin typeface="Times New Roman" panose="02020603050405020304" pitchFamily="18" charset="0"/>
            <a:cs typeface="Times New Roman" panose="02020603050405020304" pitchFamily="18" charset="0"/>
          </a:endParaRPr>
        </a:p>
      </dgm:t>
    </dgm:pt>
    <dgm:pt modelId="{E0D971F8-FB14-43A1-8C2E-2CB0E7F190A5}" type="parTrans" cxnId="{4044E057-224C-4D63-B09C-F8A14C1F52CB}">
      <dgm:prSet/>
      <dgm:spPr/>
      <dgm:t>
        <a:bodyPr/>
        <a:lstStyle/>
        <a:p>
          <a:pPr algn="just"/>
          <a:endParaRPr lang="en-GB" sz="2000" b="0"/>
        </a:p>
      </dgm:t>
    </dgm:pt>
    <dgm:pt modelId="{75187749-C7F3-4614-886E-B2D4176BA8EB}" type="sibTrans" cxnId="{4044E057-224C-4D63-B09C-F8A14C1F52CB}">
      <dgm:prSet/>
      <dgm:spPr/>
      <dgm:t>
        <a:bodyPr/>
        <a:lstStyle/>
        <a:p>
          <a:pPr algn="just"/>
          <a:endParaRPr lang="en-GB" sz="2000" b="0"/>
        </a:p>
      </dgm:t>
    </dgm:pt>
    <dgm:pt modelId="{F79BC585-BD1B-4310-8A72-2E4CD7447054}">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rPr>
            <a:t>Conclusion and recommendations</a:t>
          </a:r>
        </a:p>
      </dgm:t>
    </dgm:pt>
    <dgm:pt modelId="{97DF1346-D5EA-4810-968A-AD7E883F189B}" type="parTrans" cxnId="{4EAD7116-90FE-4187-8C92-88900FEEE8C7}">
      <dgm:prSet/>
      <dgm:spPr/>
      <dgm:t>
        <a:bodyPr/>
        <a:lstStyle/>
        <a:p>
          <a:pPr algn="just"/>
          <a:endParaRPr lang="en-GB" sz="2000" b="0"/>
        </a:p>
      </dgm:t>
    </dgm:pt>
    <dgm:pt modelId="{6CD1F504-D433-4B27-A13E-08139497244B}" type="sibTrans" cxnId="{4EAD7116-90FE-4187-8C92-88900FEEE8C7}">
      <dgm:prSet/>
      <dgm:spPr/>
      <dgm:t>
        <a:bodyPr/>
        <a:lstStyle/>
        <a:p>
          <a:pPr algn="just"/>
          <a:endParaRPr lang="en-GB" sz="2000" b="0"/>
        </a:p>
      </dgm:t>
    </dgm:pt>
    <dgm:pt modelId="{07664ED7-4AAC-4406-9264-15C9F4051AB6}">
      <dgm:prSet phldr="0" custT="1"/>
      <dgm:spPr>
        <a:ln>
          <a:solidFill>
            <a:schemeClr val="accent2">
              <a:lumMod val="60000"/>
              <a:lumOff val="40000"/>
            </a:schemeClr>
          </a:solidFill>
        </a:ln>
      </dgm:spPr>
      <dgm:t>
        <a:bodyPr vert="horz" wrap="square"/>
        <a:lstStyle/>
        <a:p>
          <a:r>
            <a:rPr lang="en-GB" sz="2000" b="0" dirty="0">
              <a:latin typeface="Times New Roman" panose="02020603050405020304" pitchFamily="18" charset="0"/>
              <a:cs typeface="Times New Roman" panose="02020603050405020304" pitchFamily="18" charset="0"/>
            </a:rPr>
            <a:t>References</a:t>
          </a:r>
        </a:p>
      </dgm:t>
    </dgm:pt>
    <dgm:pt modelId="{13FC7242-5D66-4E7D-82F1-EF92A60A0BD4}" type="parTrans" cxnId="{3B4BB5C7-9DDA-4A5D-B2D3-9A845E1EDB41}">
      <dgm:prSet/>
      <dgm:spPr/>
      <dgm:t>
        <a:bodyPr/>
        <a:lstStyle/>
        <a:p>
          <a:endParaRPr lang="en-GB"/>
        </a:p>
      </dgm:t>
    </dgm:pt>
    <dgm:pt modelId="{860058B1-9965-4C2E-B472-094D9D319103}" type="sibTrans" cxnId="{3B4BB5C7-9DDA-4A5D-B2D3-9A845E1EDB41}">
      <dgm:prSet/>
      <dgm:spPr/>
      <dgm:t>
        <a:bodyPr/>
        <a:lstStyle/>
        <a:p>
          <a:endParaRPr lang="en-GB"/>
        </a:p>
      </dgm:t>
    </dgm:pt>
    <dgm:pt modelId="{AA1559B2-0A54-4488-89B1-667F064303A5}">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rPr>
            <a:t>Methodology</a:t>
          </a:r>
        </a:p>
      </dgm:t>
    </dgm:pt>
    <dgm:pt modelId="{A7C30D2E-D755-46E3-B8AC-87A2D6D8C650}" type="sibTrans" cxnId="{494F7A10-CBAE-4EF0-93E3-28C4DDD40EF7}">
      <dgm:prSet/>
      <dgm:spPr/>
      <dgm:t>
        <a:bodyPr/>
        <a:lstStyle/>
        <a:p>
          <a:pPr algn="just"/>
          <a:endParaRPr lang="en-GB" sz="2000" b="0"/>
        </a:p>
      </dgm:t>
    </dgm:pt>
    <dgm:pt modelId="{FF0254DD-1F2C-4BB3-B8F8-AC15FD547323}" type="parTrans" cxnId="{494F7A10-CBAE-4EF0-93E3-28C4DDD40EF7}">
      <dgm:prSet/>
      <dgm:spPr/>
      <dgm:t>
        <a:bodyPr/>
        <a:lstStyle/>
        <a:p>
          <a:pPr algn="just"/>
          <a:endParaRPr lang="en-GB" sz="2000" b="0"/>
        </a:p>
      </dgm:t>
    </dgm:pt>
    <dgm:pt modelId="{4E8C0613-8C56-488D-A9FF-4A68B05838E4}">
      <dgm:prSet phldr="0" custT="1"/>
      <dgm:spPr>
        <a:ln>
          <a:solidFill>
            <a:schemeClr val="accent2">
              <a:lumMod val="60000"/>
              <a:lumOff val="40000"/>
            </a:schemeClr>
          </a:solidFill>
        </a:ln>
      </dgm:spPr>
      <dgm:t>
        <a:bodyPr vert="horz" wrap="square"/>
        <a:lstStyle/>
        <a:p>
          <a:pPr algn="just">
            <a:lnSpc>
              <a:spcPct val="100000"/>
            </a:lnSpc>
            <a:spcBef>
              <a:spcPct val="0"/>
            </a:spcBef>
            <a:spcAft>
              <a:spcPct val="35000"/>
            </a:spcAft>
          </a:pPr>
          <a:r>
            <a:rPr lang="en-GB" sz="2000" b="0" dirty="0">
              <a:latin typeface="Times New Roman" panose="02020603050405020304" pitchFamily="18" charset="0"/>
              <a:cs typeface="Times New Roman" panose="02020603050405020304" pitchFamily="18" charset="0"/>
            </a:rPr>
            <a:t>Key literature</a:t>
          </a:r>
        </a:p>
      </dgm:t>
    </dgm:pt>
    <dgm:pt modelId="{EB3F5CD6-E34B-4158-8D56-40B55F9BD0A1}" type="parTrans" cxnId="{F1729E7F-E1CB-4251-83AB-7E574F8C6108}">
      <dgm:prSet/>
      <dgm:spPr/>
      <dgm:t>
        <a:bodyPr/>
        <a:lstStyle/>
        <a:p>
          <a:endParaRPr lang="en-GB"/>
        </a:p>
      </dgm:t>
    </dgm:pt>
    <dgm:pt modelId="{CD5DE980-0081-4685-BEBE-3E1B3E53561B}" type="sibTrans" cxnId="{F1729E7F-E1CB-4251-83AB-7E574F8C6108}">
      <dgm:prSet/>
      <dgm:spPr/>
      <dgm:t>
        <a:bodyPr/>
        <a:lstStyle/>
        <a:p>
          <a:endParaRPr lang="en-GB"/>
        </a:p>
      </dgm:t>
    </dgm:pt>
    <dgm:pt modelId="{E5EECCA3-F875-4B71-92CC-9CCDFB7DBFEF}" type="pres">
      <dgm:prSet presAssocID="{26C320EB-5352-40AA-A0A9-C13066E1373C}" presName="linear" presStyleCnt="0">
        <dgm:presLayoutVars>
          <dgm:dir/>
          <dgm:animLvl val="lvl"/>
          <dgm:resizeHandles val="exact"/>
        </dgm:presLayoutVars>
      </dgm:prSet>
      <dgm:spPr/>
    </dgm:pt>
    <dgm:pt modelId="{667CAF5C-37C0-43B7-8B7E-02CCA3754DB9}" type="pres">
      <dgm:prSet presAssocID="{773C5012-55F9-436E-B78B-2A38D8AAA0C0}" presName="parentLin" presStyleCnt="0"/>
      <dgm:spPr/>
    </dgm:pt>
    <dgm:pt modelId="{58B158CB-C1D2-4676-88E6-6B3937A00A96}" type="pres">
      <dgm:prSet presAssocID="{773C5012-55F9-436E-B78B-2A38D8AAA0C0}" presName="parentLeftMargin" presStyleLbl="node1" presStyleIdx="0" presStyleCnt="13"/>
      <dgm:spPr/>
    </dgm:pt>
    <dgm:pt modelId="{D0971512-D8E1-4E4B-89F4-FF2EB164C196}" type="pres">
      <dgm:prSet presAssocID="{773C5012-55F9-436E-B78B-2A38D8AAA0C0}" presName="parentText" presStyleLbl="node1" presStyleIdx="0" presStyleCnt="13">
        <dgm:presLayoutVars>
          <dgm:chMax val="0"/>
          <dgm:bulletEnabled val="1"/>
        </dgm:presLayoutVars>
      </dgm:prSet>
      <dgm:spPr/>
    </dgm:pt>
    <dgm:pt modelId="{05E10EBB-C85A-471E-9935-B48B9C39A12E}" type="pres">
      <dgm:prSet presAssocID="{773C5012-55F9-436E-B78B-2A38D8AAA0C0}" presName="negativeSpace" presStyleCnt="0"/>
      <dgm:spPr/>
    </dgm:pt>
    <dgm:pt modelId="{1F055725-8984-42CB-98CB-8E7728DD5EAB}" type="pres">
      <dgm:prSet presAssocID="{773C5012-55F9-436E-B78B-2A38D8AAA0C0}" presName="childText" presStyleLbl="conFgAcc1" presStyleIdx="0" presStyleCnt="13">
        <dgm:presLayoutVars>
          <dgm:bulletEnabled val="1"/>
        </dgm:presLayoutVars>
      </dgm:prSet>
      <dgm:spPr>
        <a:noFill/>
        <a:ln>
          <a:noFill/>
        </a:ln>
      </dgm:spPr>
    </dgm:pt>
    <dgm:pt modelId="{5785404B-F53E-4CF2-A702-90A46E89CED8}" type="pres">
      <dgm:prSet presAssocID="{507A6FE3-4D55-4ED6-A973-429D64C5DF28}" presName="spaceBetweenRectangles" presStyleCnt="0"/>
      <dgm:spPr/>
    </dgm:pt>
    <dgm:pt modelId="{EF963990-07B7-4DBC-8CFE-C86D15B61BB6}" type="pres">
      <dgm:prSet presAssocID="{CA58FE74-4619-4E47-BA6C-E0CD35AF5AC2}" presName="parentLin" presStyleCnt="0"/>
      <dgm:spPr/>
    </dgm:pt>
    <dgm:pt modelId="{AEA4B341-6C57-43B8-BC42-9813D43D1335}" type="pres">
      <dgm:prSet presAssocID="{CA58FE74-4619-4E47-BA6C-E0CD35AF5AC2}" presName="parentLeftMargin" presStyleLbl="node1" presStyleIdx="0" presStyleCnt="13"/>
      <dgm:spPr/>
    </dgm:pt>
    <dgm:pt modelId="{DD07B078-3354-4F1B-9438-E4F95C4B43A6}" type="pres">
      <dgm:prSet presAssocID="{CA58FE74-4619-4E47-BA6C-E0CD35AF5AC2}" presName="parentText" presStyleLbl="node1" presStyleIdx="1" presStyleCnt="13">
        <dgm:presLayoutVars>
          <dgm:chMax val="0"/>
          <dgm:bulletEnabled val="1"/>
        </dgm:presLayoutVars>
      </dgm:prSet>
      <dgm:spPr/>
    </dgm:pt>
    <dgm:pt modelId="{98F9047E-C8BE-4990-B6F7-84F4581E1FEA}" type="pres">
      <dgm:prSet presAssocID="{CA58FE74-4619-4E47-BA6C-E0CD35AF5AC2}" presName="negativeSpace" presStyleCnt="0"/>
      <dgm:spPr/>
    </dgm:pt>
    <dgm:pt modelId="{FB20FF5F-D131-4A8A-AEBC-01A2B84D6655}" type="pres">
      <dgm:prSet presAssocID="{CA58FE74-4619-4E47-BA6C-E0CD35AF5AC2}" presName="childText" presStyleLbl="conFgAcc1" presStyleIdx="1" presStyleCnt="13">
        <dgm:presLayoutVars>
          <dgm:bulletEnabled val="1"/>
        </dgm:presLayoutVars>
      </dgm:prSet>
      <dgm:spPr>
        <a:noFill/>
        <a:ln>
          <a:noFill/>
        </a:ln>
      </dgm:spPr>
    </dgm:pt>
    <dgm:pt modelId="{AC1FEB9E-7ED9-4E44-9D47-B63AE5862158}" type="pres">
      <dgm:prSet presAssocID="{5723A07A-E737-45B0-B84E-97FB4DE86580}" presName="spaceBetweenRectangles" presStyleCnt="0"/>
      <dgm:spPr/>
    </dgm:pt>
    <dgm:pt modelId="{04A221FB-3A34-4804-9E1E-FAA254BEF819}" type="pres">
      <dgm:prSet presAssocID="{D3284563-CEAB-43B3-81C4-5F6C081CBB78}" presName="parentLin" presStyleCnt="0"/>
      <dgm:spPr/>
    </dgm:pt>
    <dgm:pt modelId="{09CBCBA7-E2EE-4654-BCFB-AB2C2D77E66B}" type="pres">
      <dgm:prSet presAssocID="{D3284563-CEAB-43B3-81C4-5F6C081CBB78}" presName="parentLeftMargin" presStyleLbl="node1" presStyleIdx="1" presStyleCnt="13"/>
      <dgm:spPr/>
    </dgm:pt>
    <dgm:pt modelId="{F8B30F84-9FC1-4455-B8FC-CA5DC2189586}" type="pres">
      <dgm:prSet presAssocID="{D3284563-CEAB-43B3-81C4-5F6C081CBB78}" presName="parentText" presStyleLbl="node1" presStyleIdx="2" presStyleCnt="13">
        <dgm:presLayoutVars>
          <dgm:chMax val="0"/>
          <dgm:bulletEnabled val="1"/>
        </dgm:presLayoutVars>
      </dgm:prSet>
      <dgm:spPr/>
    </dgm:pt>
    <dgm:pt modelId="{75AF99AA-34AA-4169-A0AA-91E0CC0C2D15}" type="pres">
      <dgm:prSet presAssocID="{D3284563-CEAB-43B3-81C4-5F6C081CBB78}" presName="negativeSpace" presStyleCnt="0"/>
      <dgm:spPr/>
    </dgm:pt>
    <dgm:pt modelId="{F855875C-E8B4-4273-8C6C-6A8EC3091B3C}" type="pres">
      <dgm:prSet presAssocID="{D3284563-CEAB-43B3-81C4-5F6C081CBB78}" presName="childText" presStyleLbl="conFgAcc1" presStyleIdx="2" presStyleCnt="13">
        <dgm:presLayoutVars>
          <dgm:bulletEnabled val="1"/>
        </dgm:presLayoutVars>
      </dgm:prSet>
      <dgm:spPr>
        <a:noFill/>
        <a:ln>
          <a:noFill/>
        </a:ln>
      </dgm:spPr>
    </dgm:pt>
    <dgm:pt modelId="{2A44E73F-FBFD-49E9-A5C8-465948A2521F}" type="pres">
      <dgm:prSet presAssocID="{2E43EE94-FE21-4F90-81B3-CED5B1ECC8C9}" presName="spaceBetweenRectangles" presStyleCnt="0"/>
      <dgm:spPr/>
    </dgm:pt>
    <dgm:pt modelId="{56A73E3C-60C0-43DF-B95D-43E56195F8F8}" type="pres">
      <dgm:prSet presAssocID="{E861F189-5943-454D-BFDA-4C72FB2F82A8}" presName="parentLin" presStyleCnt="0"/>
      <dgm:spPr/>
    </dgm:pt>
    <dgm:pt modelId="{D1977418-DFB9-4620-8A42-A15747BFCAE9}" type="pres">
      <dgm:prSet presAssocID="{E861F189-5943-454D-BFDA-4C72FB2F82A8}" presName="parentLeftMargin" presStyleLbl="node1" presStyleIdx="2" presStyleCnt="13"/>
      <dgm:spPr/>
    </dgm:pt>
    <dgm:pt modelId="{281A2ACD-BA6D-40D2-A57F-9C2BA81E7F4D}" type="pres">
      <dgm:prSet presAssocID="{E861F189-5943-454D-BFDA-4C72FB2F82A8}" presName="parentText" presStyleLbl="node1" presStyleIdx="3" presStyleCnt="13">
        <dgm:presLayoutVars>
          <dgm:chMax val="0"/>
          <dgm:bulletEnabled val="1"/>
        </dgm:presLayoutVars>
      </dgm:prSet>
      <dgm:spPr/>
    </dgm:pt>
    <dgm:pt modelId="{E0E68B12-5ECB-424F-B232-56005A7C161C}" type="pres">
      <dgm:prSet presAssocID="{E861F189-5943-454D-BFDA-4C72FB2F82A8}" presName="negativeSpace" presStyleCnt="0"/>
      <dgm:spPr/>
    </dgm:pt>
    <dgm:pt modelId="{7782530A-47B8-4C95-9F9D-B28C5EF56EEA}" type="pres">
      <dgm:prSet presAssocID="{E861F189-5943-454D-BFDA-4C72FB2F82A8}" presName="childText" presStyleLbl="conFgAcc1" presStyleIdx="3" presStyleCnt="13">
        <dgm:presLayoutVars>
          <dgm:bulletEnabled val="1"/>
        </dgm:presLayoutVars>
      </dgm:prSet>
      <dgm:spPr>
        <a:noFill/>
        <a:ln>
          <a:noFill/>
        </a:ln>
      </dgm:spPr>
    </dgm:pt>
    <dgm:pt modelId="{BC5B5F3E-3424-4E9B-8E34-C9E88634A454}" type="pres">
      <dgm:prSet presAssocID="{18BED660-6396-4478-A6B0-58A3EBD5D624}" presName="spaceBetweenRectangles" presStyleCnt="0"/>
      <dgm:spPr/>
    </dgm:pt>
    <dgm:pt modelId="{FD842363-CA03-4198-8329-6D5806B1F65C}" type="pres">
      <dgm:prSet presAssocID="{5384BE9D-04DF-4A80-B08B-BF8022178909}" presName="parentLin" presStyleCnt="0"/>
      <dgm:spPr/>
    </dgm:pt>
    <dgm:pt modelId="{FBE0C5B2-F9D2-48C6-A0F1-E62D6A2D9699}" type="pres">
      <dgm:prSet presAssocID="{5384BE9D-04DF-4A80-B08B-BF8022178909}" presName="parentLeftMargin" presStyleLbl="node1" presStyleIdx="3" presStyleCnt="13"/>
      <dgm:spPr/>
    </dgm:pt>
    <dgm:pt modelId="{707F047A-307A-47EC-B877-A30BF677543E}" type="pres">
      <dgm:prSet presAssocID="{5384BE9D-04DF-4A80-B08B-BF8022178909}" presName="parentText" presStyleLbl="node1" presStyleIdx="4" presStyleCnt="13">
        <dgm:presLayoutVars>
          <dgm:chMax val="0"/>
          <dgm:bulletEnabled val="1"/>
        </dgm:presLayoutVars>
      </dgm:prSet>
      <dgm:spPr/>
    </dgm:pt>
    <dgm:pt modelId="{6A68781A-A579-4BB5-81F0-337AB1C04FFA}" type="pres">
      <dgm:prSet presAssocID="{5384BE9D-04DF-4A80-B08B-BF8022178909}" presName="negativeSpace" presStyleCnt="0"/>
      <dgm:spPr/>
    </dgm:pt>
    <dgm:pt modelId="{E72978CB-073E-4C4C-9977-7C529E3A4DB4}" type="pres">
      <dgm:prSet presAssocID="{5384BE9D-04DF-4A80-B08B-BF8022178909}" presName="childText" presStyleLbl="conFgAcc1" presStyleIdx="4" presStyleCnt="13">
        <dgm:presLayoutVars>
          <dgm:bulletEnabled val="1"/>
        </dgm:presLayoutVars>
      </dgm:prSet>
      <dgm:spPr>
        <a:noFill/>
        <a:ln>
          <a:noFill/>
        </a:ln>
      </dgm:spPr>
    </dgm:pt>
    <dgm:pt modelId="{88086D76-50A5-42E3-830C-61DAEA96EF3A}" type="pres">
      <dgm:prSet presAssocID="{EF6C3204-87E9-40B5-8190-3F61C00DCA6C}" presName="spaceBetweenRectangles" presStyleCnt="0"/>
      <dgm:spPr/>
    </dgm:pt>
    <dgm:pt modelId="{3FB1B851-F570-47B6-AA2D-66DF1E9FDD12}" type="pres">
      <dgm:prSet presAssocID="{C1D6EB4B-6713-407D-AFD5-F4F0056810F8}" presName="parentLin" presStyleCnt="0"/>
      <dgm:spPr/>
    </dgm:pt>
    <dgm:pt modelId="{0512EBA7-2ED3-4A96-B98E-DE6EE23B63B3}" type="pres">
      <dgm:prSet presAssocID="{C1D6EB4B-6713-407D-AFD5-F4F0056810F8}" presName="parentLeftMargin" presStyleLbl="node1" presStyleIdx="4" presStyleCnt="13"/>
      <dgm:spPr/>
    </dgm:pt>
    <dgm:pt modelId="{99DA2F37-782A-4BD6-97AA-9BF94327B52B}" type="pres">
      <dgm:prSet presAssocID="{C1D6EB4B-6713-407D-AFD5-F4F0056810F8}" presName="parentText" presStyleLbl="node1" presStyleIdx="5" presStyleCnt="13">
        <dgm:presLayoutVars>
          <dgm:chMax val="0"/>
          <dgm:bulletEnabled val="1"/>
        </dgm:presLayoutVars>
      </dgm:prSet>
      <dgm:spPr/>
    </dgm:pt>
    <dgm:pt modelId="{C1C8A9B2-245C-476D-8BD4-94831B137920}" type="pres">
      <dgm:prSet presAssocID="{C1D6EB4B-6713-407D-AFD5-F4F0056810F8}" presName="negativeSpace" presStyleCnt="0"/>
      <dgm:spPr/>
    </dgm:pt>
    <dgm:pt modelId="{13DBC159-0B78-420A-99E6-7106E7650591}" type="pres">
      <dgm:prSet presAssocID="{C1D6EB4B-6713-407D-AFD5-F4F0056810F8}" presName="childText" presStyleLbl="conFgAcc1" presStyleIdx="5" presStyleCnt="13">
        <dgm:presLayoutVars>
          <dgm:bulletEnabled val="1"/>
        </dgm:presLayoutVars>
      </dgm:prSet>
      <dgm:spPr>
        <a:noFill/>
        <a:ln>
          <a:noFill/>
        </a:ln>
      </dgm:spPr>
    </dgm:pt>
    <dgm:pt modelId="{CDAE2DD7-1560-439C-B5C2-799CB91B16BC}" type="pres">
      <dgm:prSet presAssocID="{F4B378B6-90EE-475D-B3AF-32B894006194}" presName="spaceBetweenRectangles" presStyleCnt="0"/>
      <dgm:spPr/>
    </dgm:pt>
    <dgm:pt modelId="{EDC86BB8-E220-4027-BDAB-CD5AEEBD1A23}" type="pres">
      <dgm:prSet presAssocID="{36EFDC79-8F17-4332-BA5E-3E573B7565EC}" presName="parentLin" presStyleCnt="0"/>
      <dgm:spPr/>
    </dgm:pt>
    <dgm:pt modelId="{E6C677EB-3023-46FF-B6C8-562DFFBD4826}" type="pres">
      <dgm:prSet presAssocID="{36EFDC79-8F17-4332-BA5E-3E573B7565EC}" presName="parentLeftMargin" presStyleLbl="node1" presStyleIdx="5" presStyleCnt="13"/>
      <dgm:spPr/>
    </dgm:pt>
    <dgm:pt modelId="{7CC48087-C794-40BA-8AC4-34517DA0C4F3}" type="pres">
      <dgm:prSet presAssocID="{36EFDC79-8F17-4332-BA5E-3E573B7565EC}" presName="parentText" presStyleLbl="node1" presStyleIdx="6" presStyleCnt="13">
        <dgm:presLayoutVars>
          <dgm:chMax val="0"/>
          <dgm:bulletEnabled val="1"/>
        </dgm:presLayoutVars>
      </dgm:prSet>
      <dgm:spPr/>
    </dgm:pt>
    <dgm:pt modelId="{E19A04FE-769C-47C9-98D3-79A97306EAED}" type="pres">
      <dgm:prSet presAssocID="{36EFDC79-8F17-4332-BA5E-3E573B7565EC}" presName="negativeSpace" presStyleCnt="0"/>
      <dgm:spPr/>
    </dgm:pt>
    <dgm:pt modelId="{B415C973-3243-46D9-81EA-77777D520CC2}" type="pres">
      <dgm:prSet presAssocID="{36EFDC79-8F17-4332-BA5E-3E573B7565EC}" presName="childText" presStyleLbl="conFgAcc1" presStyleIdx="6" presStyleCnt="13">
        <dgm:presLayoutVars>
          <dgm:bulletEnabled val="1"/>
        </dgm:presLayoutVars>
      </dgm:prSet>
      <dgm:spPr>
        <a:noFill/>
        <a:ln>
          <a:noFill/>
        </a:ln>
      </dgm:spPr>
    </dgm:pt>
    <dgm:pt modelId="{B837602D-0AAB-4046-823A-5DBE8C355C86}" type="pres">
      <dgm:prSet presAssocID="{85B502D1-E72A-4734-B321-14B098693985}" presName="spaceBetweenRectangles" presStyleCnt="0"/>
      <dgm:spPr/>
    </dgm:pt>
    <dgm:pt modelId="{E6902F3F-94A6-4845-8C5F-B9FB3222CBD8}" type="pres">
      <dgm:prSet presAssocID="{4E8C0613-8C56-488D-A9FF-4A68B05838E4}" presName="parentLin" presStyleCnt="0"/>
      <dgm:spPr/>
    </dgm:pt>
    <dgm:pt modelId="{7B0E2922-0FB1-410D-A21A-F885921E3D9F}" type="pres">
      <dgm:prSet presAssocID="{4E8C0613-8C56-488D-A9FF-4A68B05838E4}" presName="parentLeftMargin" presStyleLbl="node1" presStyleIdx="6" presStyleCnt="13"/>
      <dgm:spPr/>
    </dgm:pt>
    <dgm:pt modelId="{F82B8280-685D-4B31-A7CC-99BEDD6035FF}" type="pres">
      <dgm:prSet presAssocID="{4E8C0613-8C56-488D-A9FF-4A68B05838E4}" presName="parentText" presStyleLbl="node1" presStyleIdx="7" presStyleCnt="13">
        <dgm:presLayoutVars>
          <dgm:chMax val="0"/>
          <dgm:bulletEnabled val="1"/>
        </dgm:presLayoutVars>
      </dgm:prSet>
      <dgm:spPr/>
    </dgm:pt>
    <dgm:pt modelId="{0920253C-8F91-4370-A959-68B10F8D42A3}" type="pres">
      <dgm:prSet presAssocID="{4E8C0613-8C56-488D-A9FF-4A68B05838E4}" presName="negativeSpace" presStyleCnt="0"/>
      <dgm:spPr/>
    </dgm:pt>
    <dgm:pt modelId="{A46FED47-5783-488D-AE36-1A8B849AAF37}" type="pres">
      <dgm:prSet presAssocID="{4E8C0613-8C56-488D-A9FF-4A68B05838E4}" presName="childText" presStyleLbl="conFgAcc1" presStyleIdx="7" presStyleCnt="13">
        <dgm:presLayoutVars>
          <dgm:bulletEnabled val="1"/>
        </dgm:presLayoutVars>
      </dgm:prSet>
      <dgm:spPr>
        <a:noFill/>
        <a:ln>
          <a:noFill/>
        </a:ln>
      </dgm:spPr>
    </dgm:pt>
    <dgm:pt modelId="{BD3F22CE-C0B2-4C66-BD84-6BDDD97A8BB4}" type="pres">
      <dgm:prSet presAssocID="{CD5DE980-0081-4685-BEBE-3E1B3E53561B}" presName="spaceBetweenRectangles" presStyleCnt="0"/>
      <dgm:spPr/>
    </dgm:pt>
    <dgm:pt modelId="{210F7189-F0CC-4755-894A-1A4A105B0878}" type="pres">
      <dgm:prSet presAssocID="{AA1559B2-0A54-4488-89B1-667F064303A5}" presName="parentLin" presStyleCnt="0"/>
      <dgm:spPr/>
    </dgm:pt>
    <dgm:pt modelId="{21F049A0-9065-425D-A57F-22D10A20B85D}" type="pres">
      <dgm:prSet presAssocID="{AA1559B2-0A54-4488-89B1-667F064303A5}" presName="parentLeftMargin" presStyleLbl="node1" presStyleIdx="7" presStyleCnt="13"/>
      <dgm:spPr/>
    </dgm:pt>
    <dgm:pt modelId="{A4717F55-70D5-444E-904C-BDB4A9696A7F}" type="pres">
      <dgm:prSet presAssocID="{AA1559B2-0A54-4488-89B1-667F064303A5}" presName="parentText" presStyleLbl="node1" presStyleIdx="8" presStyleCnt="13">
        <dgm:presLayoutVars>
          <dgm:chMax val="0"/>
          <dgm:bulletEnabled val="1"/>
        </dgm:presLayoutVars>
      </dgm:prSet>
      <dgm:spPr/>
    </dgm:pt>
    <dgm:pt modelId="{2EB13B79-9D37-4852-9C64-9569A4F28B3F}" type="pres">
      <dgm:prSet presAssocID="{AA1559B2-0A54-4488-89B1-667F064303A5}" presName="negativeSpace" presStyleCnt="0"/>
      <dgm:spPr/>
    </dgm:pt>
    <dgm:pt modelId="{0F960555-9753-45A9-87FC-28F6C37CE897}" type="pres">
      <dgm:prSet presAssocID="{AA1559B2-0A54-4488-89B1-667F064303A5}" presName="childText" presStyleLbl="conFgAcc1" presStyleIdx="8" presStyleCnt="13">
        <dgm:presLayoutVars>
          <dgm:bulletEnabled val="1"/>
        </dgm:presLayoutVars>
      </dgm:prSet>
      <dgm:spPr>
        <a:noFill/>
        <a:ln>
          <a:noFill/>
        </a:ln>
      </dgm:spPr>
    </dgm:pt>
    <dgm:pt modelId="{9E24CE86-A97D-4BBA-945B-13697419A09F}" type="pres">
      <dgm:prSet presAssocID="{A7C30D2E-D755-46E3-B8AC-87A2D6D8C650}" presName="spaceBetweenRectangles" presStyleCnt="0"/>
      <dgm:spPr/>
    </dgm:pt>
    <dgm:pt modelId="{1A45E909-8037-4CE4-AB05-1B1637F736BF}" type="pres">
      <dgm:prSet presAssocID="{3F0CEF27-4714-4727-AF65-31D394DEAD09}" presName="parentLin" presStyleCnt="0"/>
      <dgm:spPr/>
    </dgm:pt>
    <dgm:pt modelId="{60452150-659C-4BDF-AEE3-98A3EA787916}" type="pres">
      <dgm:prSet presAssocID="{3F0CEF27-4714-4727-AF65-31D394DEAD09}" presName="parentLeftMargin" presStyleLbl="node1" presStyleIdx="8" presStyleCnt="13"/>
      <dgm:spPr/>
    </dgm:pt>
    <dgm:pt modelId="{32CD44F5-72EA-4E1E-96B4-FAA6CDF21F2C}" type="pres">
      <dgm:prSet presAssocID="{3F0CEF27-4714-4727-AF65-31D394DEAD09}" presName="parentText" presStyleLbl="node1" presStyleIdx="9" presStyleCnt="13">
        <dgm:presLayoutVars>
          <dgm:chMax val="0"/>
          <dgm:bulletEnabled val="1"/>
        </dgm:presLayoutVars>
      </dgm:prSet>
      <dgm:spPr/>
    </dgm:pt>
    <dgm:pt modelId="{54F43442-8584-4839-BBA7-B2351EF2376F}" type="pres">
      <dgm:prSet presAssocID="{3F0CEF27-4714-4727-AF65-31D394DEAD09}" presName="negativeSpace" presStyleCnt="0"/>
      <dgm:spPr/>
    </dgm:pt>
    <dgm:pt modelId="{7F167A46-2FBB-4E4C-8B72-50DD6BEBE677}" type="pres">
      <dgm:prSet presAssocID="{3F0CEF27-4714-4727-AF65-31D394DEAD09}" presName="childText" presStyleLbl="conFgAcc1" presStyleIdx="9" presStyleCnt="13">
        <dgm:presLayoutVars>
          <dgm:bulletEnabled val="1"/>
        </dgm:presLayoutVars>
      </dgm:prSet>
      <dgm:spPr>
        <a:noFill/>
        <a:ln>
          <a:noFill/>
        </a:ln>
      </dgm:spPr>
    </dgm:pt>
    <dgm:pt modelId="{EA112D9F-6D14-44D3-84B9-6128AE9EC2F7}" type="pres">
      <dgm:prSet presAssocID="{707A9010-B0A5-4714-BC99-6E45F5811CB2}" presName="spaceBetweenRectangles" presStyleCnt="0"/>
      <dgm:spPr/>
    </dgm:pt>
    <dgm:pt modelId="{B84BB948-03EF-4350-A0F3-790CFECABDBB}" type="pres">
      <dgm:prSet presAssocID="{0C114859-5856-48C3-ACD5-2F82CEFEB90C}" presName="parentLin" presStyleCnt="0"/>
      <dgm:spPr/>
    </dgm:pt>
    <dgm:pt modelId="{2648BEEF-5CB4-44A1-B874-9E580A36B676}" type="pres">
      <dgm:prSet presAssocID="{0C114859-5856-48C3-ACD5-2F82CEFEB90C}" presName="parentLeftMargin" presStyleLbl="node1" presStyleIdx="9" presStyleCnt="13"/>
      <dgm:spPr/>
    </dgm:pt>
    <dgm:pt modelId="{3FC99BBA-46EA-42B6-8460-864AD20270B0}" type="pres">
      <dgm:prSet presAssocID="{0C114859-5856-48C3-ACD5-2F82CEFEB90C}" presName="parentText" presStyleLbl="node1" presStyleIdx="10" presStyleCnt="13">
        <dgm:presLayoutVars>
          <dgm:chMax val="0"/>
          <dgm:bulletEnabled val="1"/>
        </dgm:presLayoutVars>
      </dgm:prSet>
      <dgm:spPr/>
    </dgm:pt>
    <dgm:pt modelId="{66A4E15A-ADB0-4FF6-AB5D-F56CB6F442A9}" type="pres">
      <dgm:prSet presAssocID="{0C114859-5856-48C3-ACD5-2F82CEFEB90C}" presName="negativeSpace" presStyleCnt="0"/>
      <dgm:spPr/>
    </dgm:pt>
    <dgm:pt modelId="{4637BDBD-DD98-4B01-B22F-300B7287DB8B}" type="pres">
      <dgm:prSet presAssocID="{0C114859-5856-48C3-ACD5-2F82CEFEB90C}" presName="childText" presStyleLbl="conFgAcc1" presStyleIdx="10" presStyleCnt="13">
        <dgm:presLayoutVars>
          <dgm:bulletEnabled val="1"/>
        </dgm:presLayoutVars>
      </dgm:prSet>
      <dgm:spPr>
        <a:noFill/>
        <a:ln>
          <a:noFill/>
        </a:ln>
      </dgm:spPr>
    </dgm:pt>
    <dgm:pt modelId="{9F55C892-73FE-48A8-8A8C-8277315A35FB}" type="pres">
      <dgm:prSet presAssocID="{75187749-C7F3-4614-886E-B2D4176BA8EB}" presName="spaceBetweenRectangles" presStyleCnt="0"/>
      <dgm:spPr/>
    </dgm:pt>
    <dgm:pt modelId="{26805D44-FC12-4835-862F-A459E1CCC45B}" type="pres">
      <dgm:prSet presAssocID="{F79BC585-BD1B-4310-8A72-2E4CD7447054}" presName="parentLin" presStyleCnt="0"/>
      <dgm:spPr/>
    </dgm:pt>
    <dgm:pt modelId="{C5A33F26-17B1-4196-A554-4A1DF4D71D82}" type="pres">
      <dgm:prSet presAssocID="{F79BC585-BD1B-4310-8A72-2E4CD7447054}" presName="parentLeftMargin" presStyleLbl="node1" presStyleIdx="10" presStyleCnt="13"/>
      <dgm:spPr/>
    </dgm:pt>
    <dgm:pt modelId="{C3EB67EC-7FCD-4F25-9518-D71657011487}" type="pres">
      <dgm:prSet presAssocID="{F79BC585-BD1B-4310-8A72-2E4CD7447054}" presName="parentText" presStyleLbl="node1" presStyleIdx="11" presStyleCnt="13">
        <dgm:presLayoutVars>
          <dgm:chMax val="0"/>
          <dgm:bulletEnabled val="1"/>
        </dgm:presLayoutVars>
      </dgm:prSet>
      <dgm:spPr/>
    </dgm:pt>
    <dgm:pt modelId="{65CC9E15-8FB5-4F42-9C57-869003690E79}" type="pres">
      <dgm:prSet presAssocID="{F79BC585-BD1B-4310-8A72-2E4CD7447054}" presName="negativeSpace" presStyleCnt="0"/>
      <dgm:spPr/>
    </dgm:pt>
    <dgm:pt modelId="{20AAA1BC-2B85-4757-A880-479C98E0541E}" type="pres">
      <dgm:prSet presAssocID="{F79BC585-BD1B-4310-8A72-2E4CD7447054}" presName="childText" presStyleLbl="conFgAcc1" presStyleIdx="11" presStyleCnt="13">
        <dgm:presLayoutVars>
          <dgm:bulletEnabled val="1"/>
        </dgm:presLayoutVars>
      </dgm:prSet>
      <dgm:spPr>
        <a:noFill/>
        <a:ln>
          <a:noFill/>
        </a:ln>
      </dgm:spPr>
    </dgm:pt>
    <dgm:pt modelId="{67465D1C-17E0-4566-8C5B-F516B47397A1}" type="pres">
      <dgm:prSet presAssocID="{6CD1F504-D433-4B27-A13E-08139497244B}" presName="spaceBetweenRectangles" presStyleCnt="0"/>
      <dgm:spPr/>
    </dgm:pt>
    <dgm:pt modelId="{75C403CB-5404-4E01-BF77-EA77EB94D13C}" type="pres">
      <dgm:prSet presAssocID="{07664ED7-4AAC-4406-9264-15C9F4051AB6}" presName="parentLin" presStyleCnt="0"/>
      <dgm:spPr/>
    </dgm:pt>
    <dgm:pt modelId="{A2E13B2D-ED0E-4C14-ACE6-26FDF17D6983}" type="pres">
      <dgm:prSet presAssocID="{07664ED7-4AAC-4406-9264-15C9F4051AB6}" presName="parentLeftMargin" presStyleLbl="node1" presStyleIdx="11" presStyleCnt="13"/>
      <dgm:spPr/>
    </dgm:pt>
    <dgm:pt modelId="{EED9C9A1-FAF5-489E-BB0D-0FE3DC640049}" type="pres">
      <dgm:prSet presAssocID="{07664ED7-4AAC-4406-9264-15C9F4051AB6}" presName="parentText" presStyleLbl="node1" presStyleIdx="12" presStyleCnt="13">
        <dgm:presLayoutVars>
          <dgm:chMax val="0"/>
          <dgm:bulletEnabled val="1"/>
        </dgm:presLayoutVars>
      </dgm:prSet>
      <dgm:spPr/>
    </dgm:pt>
    <dgm:pt modelId="{A6DB44F0-3B89-4C7E-971F-F7833552A031}" type="pres">
      <dgm:prSet presAssocID="{07664ED7-4AAC-4406-9264-15C9F4051AB6}" presName="negativeSpace" presStyleCnt="0"/>
      <dgm:spPr/>
    </dgm:pt>
    <dgm:pt modelId="{2F6FCC7A-EA6E-4BA7-ABE9-900D76196B35}" type="pres">
      <dgm:prSet presAssocID="{07664ED7-4AAC-4406-9264-15C9F4051AB6}" presName="childText" presStyleLbl="conFgAcc1" presStyleIdx="12" presStyleCnt="13">
        <dgm:presLayoutVars>
          <dgm:bulletEnabled val="1"/>
        </dgm:presLayoutVars>
      </dgm:prSet>
      <dgm:spPr>
        <a:noFill/>
        <a:ln>
          <a:noFill/>
        </a:ln>
      </dgm:spPr>
    </dgm:pt>
  </dgm:ptLst>
  <dgm:cxnLst>
    <dgm:cxn modelId="{78F46903-D4A1-4C34-B0D2-3A480FE48550}" type="presOf" srcId="{07664ED7-4AAC-4406-9264-15C9F4051AB6}" destId="{A2E13B2D-ED0E-4C14-ACE6-26FDF17D6983}" srcOrd="0" destOrd="0" presId="urn:microsoft.com/office/officeart/2005/8/layout/list1#5"/>
    <dgm:cxn modelId="{F3119D07-1CC3-45B1-806A-42CCEFA5BF7D}" type="presOf" srcId="{36EFDC79-8F17-4332-BA5E-3E573B7565EC}" destId="{E6C677EB-3023-46FF-B6C8-562DFFBD4826}" srcOrd="0" destOrd="0" presId="urn:microsoft.com/office/officeart/2005/8/layout/list1#5"/>
    <dgm:cxn modelId="{B5D6BF08-BF72-4950-9203-FE7AF0FE1ACA}" type="presOf" srcId="{36EFDC79-8F17-4332-BA5E-3E573B7565EC}" destId="{7CC48087-C794-40BA-8AC4-34517DA0C4F3}" srcOrd="1" destOrd="0" presId="urn:microsoft.com/office/officeart/2005/8/layout/list1#5"/>
    <dgm:cxn modelId="{7429E108-79C0-4775-AF8A-53895979F158}" type="presOf" srcId="{773C5012-55F9-436E-B78B-2A38D8AAA0C0}" destId="{58B158CB-C1D2-4676-88E6-6B3937A00A96}" srcOrd="0" destOrd="0" presId="urn:microsoft.com/office/officeart/2005/8/layout/list1#5"/>
    <dgm:cxn modelId="{494F7A10-CBAE-4EF0-93E3-28C4DDD40EF7}" srcId="{26C320EB-5352-40AA-A0A9-C13066E1373C}" destId="{AA1559B2-0A54-4488-89B1-667F064303A5}" srcOrd="8" destOrd="0" parTransId="{FF0254DD-1F2C-4BB3-B8F8-AC15FD547323}" sibTransId="{A7C30D2E-D755-46E3-B8AC-87A2D6D8C650}"/>
    <dgm:cxn modelId="{4EAD7116-90FE-4187-8C92-88900FEEE8C7}" srcId="{26C320EB-5352-40AA-A0A9-C13066E1373C}" destId="{F79BC585-BD1B-4310-8A72-2E4CD7447054}" srcOrd="11" destOrd="0" parTransId="{97DF1346-D5EA-4810-968A-AD7E883F189B}" sibTransId="{6CD1F504-D433-4B27-A13E-08139497244B}"/>
    <dgm:cxn modelId="{96923F3A-078F-472B-9B38-68006C819988}" type="presOf" srcId="{C1D6EB4B-6713-407D-AFD5-F4F0056810F8}" destId="{99DA2F37-782A-4BD6-97AA-9BF94327B52B}" srcOrd="1" destOrd="0" presId="urn:microsoft.com/office/officeart/2005/8/layout/list1#5"/>
    <dgm:cxn modelId="{EE858740-2C87-476B-AE1D-07BAE739EE04}" type="presOf" srcId="{CA58FE74-4619-4E47-BA6C-E0CD35AF5AC2}" destId="{DD07B078-3354-4F1B-9438-E4F95C4B43A6}" srcOrd="1" destOrd="0" presId="urn:microsoft.com/office/officeart/2005/8/layout/list1#5"/>
    <dgm:cxn modelId="{BE7F175D-C6FA-43E9-B087-A8E094DEB0DB}" type="presOf" srcId="{4E8C0613-8C56-488D-A9FF-4A68B05838E4}" destId="{F82B8280-685D-4B31-A7CC-99BEDD6035FF}" srcOrd="1" destOrd="0" presId="urn:microsoft.com/office/officeart/2005/8/layout/list1#5"/>
    <dgm:cxn modelId="{4EB65942-3561-413F-874F-DBA35A886506}" type="presOf" srcId="{D3284563-CEAB-43B3-81C4-5F6C081CBB78}" destId="{F8B30F84-9FC1-4455-B8FC-CA5DC2189586}" srcOrd="1" destOrd="0" presId="urn:microsoft.com/office/officeart/2005/8/layout/list1#5"/>
    <dgm:cxn modelId="{BFE7D462-08AD-4AED-9067-7A31F7648305}" srcId="{26C320EB-5352-40AA-A0A9-C13066E1373C}" destId="{36EFDC79-8F17-4332-BA5E-3E573B7565EC}" srcOrd="6" destOrd="0" parTransId="{3CFB2F86-C1B8-41DB-913D-1C8B4364F87A}" sibTransId="{85B502D1-E72A-4734-B321-14B098693985}"/>
    <dgm:cxn modelId="{97019945-5FA4-46CD-A45A-939D0E52C2E6}" srcId="{26C320EB-5352-40AA-A0A9-C13066E1373C}" destId="{C1D6EB4B-6713-407D-AFD5-F4F0056810F8}" srcOrd="5" destOrd="0" parTransId="{16081295-351B-4529-9480-5A95620B93B4}" sibTransId="{F4B378B6-90EE-475D-B3AF-32B894006194}"/>
    <dgm:cxn modelId="{D4D61669-8672-4278-98D4-4C3B2096C8DE}" type="presOf" srcId="{C1D6EB4B-6713-407D-AFD5-F4F0056810F8}" destId="{0512EBA7-2ED3-4A96-B98E-DE6EE23B63B3}" srcOrd="0" destOrd="0" presId="urn:microsoft.com/office/officeart/2005/8/layout/list1#5"/>
    <dgm:cxn modelId="{693AAD6C-30CF-4311-9C1E-B67BB7063162}" type="presOf" srcId="{0C114859-5856-48C3-ACD5-2F82CEFEB90C}" destId="{2648BEEF-5CB4-44A1-B874-9E580A36B676}" srcOrd="0" destOrd="0" presId="urn:microsoft.com/office/officeart/2005/8/layout/list1#5"/>
    <dgm:cxn modelId="{9AB29D71-536E-4766-89E0-8C31C3343AB2}" type="presOf" srcId="{E861F189-5943-454D-BFDA-4C72FB2F82A8}" destId="{281A2ACD-BA6D-40D2-A57F-9C2BA81E7F4D}" srcOrd="1" destOrd="0" presId="urn:microsoft.com/office/officeart/2005/8/layout/list1#5"/>
    <dgm:cxn modelId="{C06D0973-C8DD-4E2F-A354-A1B25534A0CF}" type="presOf" srcId="{07664ED7-4AAC-4406-9264-15C9F4051AB6}" destId="{EED9C9A1-FAF5-489E-BB0D-0FE3DC640049}" srcOrd="1" destOrd="0" presId="urn:microsoft.com/office/officeart/2005/8/layout/list1#5"/>
    <dgm:cxn modelId="{2EE17276-42B1-44F4-9879-85FD354D1218}" type="presOf" srcId="{5384BE9D-04DF-4A80-B08B-BF8022178909}" destId="{FBE0C5B2-F9D2-48C6-A0F1-E62D6A2D9699}" srcOrd="0" destOrd="0" presId="urn:microsoft.com/office/officeart/2005/8/layout/list1#5"/>
    <dgm:cxn modelId="{4044E057-224C-4D63-B09C-F8A14C1F52CB}" srcId="{26C320EB-5352-40AA-A0A9-C13066E1373C}" destId="{0C114859-5856-48C3-ACD5-2F82CEFEB90C}" srcOrd="10" destOrd="0" parTransId="{E0D971F8-FB14-43A1-8C2E-2CB0E7F190A5}" sibTransId="{75187749-C7F3-4614-886E-B2D4176BA8EB}"/>
    <dgm:cxn modelId="{B347AD7C-E19F-40F5-9331-B9B94CB30E63}" type="presOf" srcId="{3F0CEF27-4714-4727-AF65-31D394DEAD09}" destId="{60452150-659C-4BDF-AEE3-98A3EA787916}" srcOrd="0" destOrd="0" presId="urn:microsoft.com/office/officeart/2005/8/layout/list1#5"/>
    <dgm:cxn modelId="{61D0337E-03B7-4CBF-B823-C65E416656EA}" type="presOf" srcId="{D3284563-CEAB-43B3-81C4-5F6C081CBB78}" destId="{09CBCBA7-E2EE-4654-BCFB-AB2C2D77E66B}" srcOrd="0" destOrd="0" presId="urn:microsoft.com/office/officeart/2005/8/layout/list1#5"/>
    <dgm:cxn modelId="{F1729E7F-E1CB-4251-83AB-7E574F8C6108}" srcId="{26C320EB-5352-40AA-A0A9-C13066E1373C}" destId="{4E8C0613-8C56-488D-A9FF-4A68B05838E4}" srcOrd="7" destOrd="0" parTransId="{EB3F5CD6-E34B-4158-8D56-40B55F9BD0A1}" sibTransId="{CD5DE980-0081-4685-BEBE-3E1B3E53561B}"/>
    <dgm:cxn modelId="{DAE6AD85-5DB0-46B2-AA38-BE1D7B2AA25B}" type="presOf" srcId="{4E8C0613-8C56-488D-A9FF-4A68B05838E4}" destId="{7B0E2922-0FB1-410D-A21A-F885921E3D9F}" srcOrd="0" destOrd="0" presId="urn:microsoft.com/office/officeart/2005/8/layout/list1#5"/>
    <dgm:cxn modelId="{F63AEA87-AE53-4E31-8EBB-4587C4282661}" srcId="{26C320EB-5352-40AA-A0A9-C13066E1373C}" destId="{3F0CEF27-4714-4727-AF65-31D394DEAD09}" srcOrd="9" destOrd="0" parTransId="{9D50645C-4E0C-432B-9367-72DCBF4B8709}" sibTransId="{707A9010-B0A5-4714-BC99-6E45F5811CB2}"/>
    <dgm:cxn modelId="{82770E89-C8E9-4B99-A8F6-F8182EC0C06D}" srcId="{26C320EB-5352-40AA-A0A9-C13066E1373C}" destId="{773C5012-55F9-436E-B78B-2A38D8AAA0C0}" srcOrd="0" destOrd="0" parTransId="{E1399106-9BE2-43F4-9430-F473CB36780F}" sibTransId="{507A6FE3-4D55-4ED6-A973-429D64C5DF28}"/>
    <dgm:cxn modelId="{38E16589-3E9D-4827-96A2-C5EB5E8AD064}" srcId="{26C320EB-5352-40AA-A0A9-C13066E1373C}" destId="{D3284563-CEAB-43B3-81C4-5F6C081CBB78}" srcOrd="2" destOrd="0" parTransId="{A2E240DA-ABFA-4A24-BE34-ABE926603D67}" sibTransId="{2E43EE94-FE21-4F90-81B3-CED5B1ECC8C9}"/>
    <dgm:cxn modelId="{C67D198E-901B-425E-81A2-5A585BF7BDAA}" type="presOf" srcId="{26C320EB-5352-40AA-A0A9-C13066E1373C}" destId="{E5EECCA3-F875-4B71-92CC-9CCDFB7DBFEF}" srcOrd="0" destOrd="0" presId="urn:microsoft.com/office/officeart/2005/8/layout/list1#5"/>
    <dgm:cxn modelId="{5D011792-C83F-4D81-912C-782DF3E61758}" type="presOf" srcId="{F79BC585-BD1B-4310-8A72-2E4CD7447054}" destId="{C5A33F26-17B1-4196-A554-4A1DF4D71D82}" srcOrd="0" destOrd="0" presId="urn:microsoft.com/office/officeart/2005/8/layout/list1#5"/>
    <dgm:cxn modelId="{28C41F98-2BFA-4BCF-83AB-E47C0BB54F11}" type="presOf" srcId="{5384BE9D-04DF-4A80-B08B-BF8022178909}" destId="{707F047A-307A-47EC-B877-A30BF677543E}" srcOrd="1" destOrd="0" presId="urn:microsoft.com/office/officeart/2005/8/layout/list1#5"/>
    <dgm:cxn modelId="{DD990FB5-D601-42A3-A595-979B6746AA18}" type="presOf" srcId="{CA58FE74-4619-4E47-BA6C-E0CD35AF5AC2}" destId="{AEA4B341-6C57-43B8-BC42-9813D43D1335}" srcOrd="0" destOrd="0" presId="urn:microsoft.com/office/officeart/2005/8/layout/list1#5"/>
    <dgm:cxn modelId="{6D959BB5-C2DC-486A-AF86-D1341F1674EE}" type="presOf" srcId="{3F0CEF27-4714-4727-AF65-31D394DEAD09}" destId="{32CD44F5-72EA-4E1E-96B4-FAA6CDF21F2C}" srcOrd="1" destOrd="0" presId="urn:microsoft.com/office/officeart/2005/8/layout/list1#5"/>
    <dgm:cxn modelId="{BCE40CC4-4127-41AD-9A8B-9A81A74BB220}" type="presOf" srcId="{773C5012-55F9-436E-B78B-2A38D8AAA0C0}" destId="{D0971512-D8E1-4E4B-89F4-FF2EB164C196}" srcOrd="1" destOrd="0" presId="urn:microsoft.com/office/officeart/2005/8/layout/list1#5"/>
    <dgm:cxn modelId="{4E4E1FC6-C777-4BDD-9F9F-23717476A014}" srcId="{26C320EB-5352-40AA-A0A9-C13066E1373C}" destId="{E861F189-5943-454D-BFDA-4C72FB2F82A8}" srcOrd="3" destOrd="0" parTransId="{3044D205-5414-4EC9-9E98-B773E4781593}" sibTransId="{18BED660-6396-4478-A6B0-58A3EBD5D624}"/>
    <dgm:cxn modelId="{3B4BB5C7-9DDA-4A5D-B2D3-9A845E1EDB41}" srcId="{26C320EB-5352-40AA-A0A9-C13066E1373C}" destId="{07664ED7-4AAC-4406-9264-15C9F4051AB6}" srcOrd="12" destOrd="0" parTransId="{13FC7242-5D66-4E7D-82F1-EF92A60A0BD4}" sibTransId="{860058B1-9965-4C2E-B472-094D9D319103}"/>
    <dgm:cxn modelId="{2BBB81D8-50FB-40FF-BEAB-9B19CC17B910}" type="presOf" srcId="{0C114859-5856-48C3-ACD5-2F82CEFEB90C}" destId="{3FC99BBA-46EA-42B6-8460-864AD20270B0}" srcOrd="1" destOrd="0" presId="urn:microsoft.com/office/officeart/2005/8/layout/list1#5"/>
    <dgm:cxn modelId="{7447CBD8-B506-4A28-9231-E23C57ECC162}" type="presOf" srcId="{AA1559B2-0A54-4488-89B1-667F064303A5}" destId="{A4717F55-70D5-444E-904C-BDB4A9696A7F}" srcOrd="1" destOrd="0" presId="urn:microsoft.com/office/officeart/2005/8/layout/list1#5"/>
    <dgm:cxn modelId="{BA2EAEE7-6486-4120-9570-4F67C162459A}" srcId="{26C320EB-5352-40AA-A0A9-C13066E1373C}" destId="{CA58FE74-4619-4E47-BA6C-E0CD35AF5AC2}" srcOrd="1" destOrd="0" parTransId="{EBAD4DA7-135F-4F4E-9475-804E7DC205D2}" sibTransId="{5723A07A-E737-45B0-B84E-97FB4DE86580}"/>
    <dgm:cxn modelId="{0AD446E9-D611-46EF-B3D8-AEBB5B88AA6D}" type="presOf" srcId="{F79BC585-BD1B-4310-8A72-2E4CD7447054}" destId="{C3EB67EC-7FCD-4F25-9518-D71657011487}" srcOrd="1" destOrd="0" presId="urn:microsoft.com/office/officeart/2005/8/layout/list1#5"/>
    <dgm:cxn modelId="{50F0D3F6-F458-46EB-81EC-8EAF7AAB648F}" srcId="{26C320EB-5352-40AA-A0A9-C13066E1373C}" destId="{5384BE9D-04DF-4A80-B08B-BF8022178909}" srcOrd="4" destOrd="0" parTransId="{E18DF6A5-DE9F-4AAC-9E2D-6373440B1348}" sibTransId="{EF6C3204-87E9-40B5-8190-3F61C00DCA6C}"/>
    <dgm:cxn modelId="{25FBE0F6-1527-4FD8-8BEE-307488174774}" type="presOf" srcId="{AA1559B2-0A54-4488-89B1-667F064303A5}" destId="{21F049A0-9065-425D-A57F-22D10A20B85D}" srcOrd="0" destOrd="0" presId="urn:microsoft.com/office/officeart/2005/8/layout/list1#5"/>
    <dgm:cxn modelId="{71B4F9FA-3A04-4BFE-AC9E-267C3D8E2931}" type="presOf" srcId="{E861F189-5943-454D-BFDA-4C72FB2F82A8}" destId="{D1977418-DFB9-4620-8A42-A15747BFCAE9}" srcOrd="0" destOrd="0" presId="urn:microsoft.com/office/officeart/2005/8/layout/list1#5"/>
    <dgm:cxn modelId="{0CDABE86-4294-4F4A-A296-D4850F7F8D73}" type="presParOf" srcId="{E5EECCA3-F875-4B71-92CC-9CCDFB7DBFEF}" destId="{667CAF5C-37C0-43B7-8B7E-02CCA3754DB9}" srcOrd="0" destOrd="0" presId="urn:microsoft.com/office/officeart/2005/8/layout/list1#5"/>
    <dgm:cxn modelId="{56F892D8-3380-490E-8AED-E1D7B3FFC9E4}" type="presParOf" srcId="{667CAF5C-37C0-43B7-8B7E-02CCA3754DB9}" destId="{58B158CB-C1D2-4676-88E6-6B3937A00A96}" srcOrd="0" destOrd="0" presId="urn:microsoft.com/office/officeart/2005/8/layout/list1#5"/>
    <dgm:cxn modelId="{93034782-816D-4E4A-878A-1C22D3729D06}" type="presParOf" srcId="{667CAF5C-37C0-43B7-8B7E-02CCA3754DB9}" destId="{D0971512-D8E1-4E4B-89F4-FF2EB164C196}" srcOrd="1" destOrd="0" presId="urn:microsoft.com/office/officeart/2005/8/layout/list1#5"/>
    <dgm:cxn modelId="{D4DC5FC6-CB59-4F8A-AFC2-866576509506}" type="presParOf" srcId="{E5EECCA3-F875-4B71-92CC-9CCDFB7DBFEF}" destId="{05E10EBB-C85A-471E-9935-B48B9C39A12E}" srcOrd="1" destOrd="0" presId="urn:microsoft.com/office/officeart/2005/8/layout/list1#5"/>
    <dgm:cxn modelId="{DBE4A59F-2EB8-4D46-947A-251505AA1DA8}" type="presParOf" srcId="{E5EECCA3-F875-4B71-92CC-9CCDFB7DBFEF}" destId="{1F055725-8984-42CB-98CB-8E7728DD5EAB}" srcOrd="2" destOrd="0" presId="urn:microsoft.com/office/officeart/2005/8/layout/list1#5"/>
    <dgm:cxn modelId="{D8617B19-8485-4369-8554-89384E078420}" type="presParOf" srcId="{E5EECCA3-F875-4B71-92CC-9CCDFB7DBFEF}" destId="{5785404B-F53E-4CF2-A702-90A46E89CED8}" srcOrd="3" destOrd="0" presId="urn:microsoft.com/office/officeart/2005/8/layout/list1#5"/>
    <dgm:cxn modelId="{DC63BC7F-FAAA-4D2D-93C0-AAB6D74D19CB}" type="presParOf" srcId="{E5EECCA3-F875-4B71-92CC-9CCDFB7DBFEF}" destId="{EF963990-07B7-4DBC-8CFE-C86D15B61BB6}" srcOrd="4" destOrd="0" presId="urn:microsoft.com/office/officeart/2005/8/layout/list1#5"/>
    <dgm:cxn modelId="{B238C8D3-C462-4AE1-B1AE-B1F92A95AA71}" type="presParOf" srcId="{EF963990-07B7-4DBC-8CFE-C86D15B61BB6}" destId="{AEA4B341-6C57-43B8-BC42-9813D43D1335}" srcOrd="0" destOrd="0" presId="urn:microsoft.com/office/officeart/2005/8/layout/list1#5"/>
    <dgm:cxn modelId="{9FC3860A-27C4-4975-9A6C-0F0EBBCC580C}" type="presParOf" srcId="{EF963990-07B7-4DBC-8CFE-C86D15B61BB6}" destId="{DD07B078-3354-4F1B-9438-E4F95C4B43A6}" srcOrd="1" destOrd="0" presId="urn:microsoft.com/office/officeart/2005/8/layout/list1#5"/>
    <dgm:cxn modelId="{CA3DE439-8122-4567-8EDB-CD85AC2D3631}" type="presParOf" srcId="{E5EECCA3-F875-4B71-92CC-9CCDFB7DBFEF}" destId="{98F9047E-C8BE-4990-B6F7-84F4581E1FEA}" srcOrd="5" destOrd="0" presId="urn:microsoft.com/office/officeart/2005/8/layout/list1#5"/>
    <dgm:cxn modelId="{EDA5CF71-1AF8-43DA-9838-2143A7818928}" type="presParOf" srcId="{E5EECCA3-F875-4B71-92CC-9CCDFB7DBFEF}" destId="{FB20FF5F-D131-4A8A-AEBC-01A2B84D6655}" srcOrd="6" destOrd="0" presId="urn:microsoft.com/office/officeart/2005/8/layout/list1#5"/>
    <dgm:cxn modelId="{5F09264A-0C44-40BB-9134-89116985FC9C}" type="presParOf" srcId="{E5EECCA3-F875-4B71-92CC-9CCDFB7DBFEF}" destId="{AC1FEB9E-7ED9-4E44-9D47-B63AE5862158}" srcOrd="7" destOrd="0" presId="urn:microsoft.com/office/officeart/2005/8/layout/list1#5"/>
    <dgm:cxn modelId="{B1FB9D25-2A87-4956-82A3-4FA6A55556C6}" type="presParOf" srcId="{E5EECCA3-F875-4B71-92CC-9CCDFB7DBFEF}" destId="{04A221FB-3A34-4804-9E1E-FAA254BEF819}" srcOrd="8" destOrd="0" presId="urn:microsoft.com/office/officeart/2005/8/layout/list1#5"/>
    <dgm:cxn modelId="{70663C9D-4D37-4E0F-975F-5EFAD04EC765}" type="presParOf" srcId="{04A221FB-3A34-4804-9E1E-FAA254BEF819}" destId="{09CBCBA7-E2EE-4654-BCFB-AB2C2D77E66B}" srcOrd="0" destOrd="0" presId="urn:microsoft.com/office/officeart/2005/8/layout/list1#5"/>
    <dgm:cxn modelId="{EFB35B80-1CDD-422D-916B-22A73EB43E99}" type="presParOf" srcId="{04A221FB-3A34-4804-9E1E-FAA254BEF819}" destId="{F8B30F84-9FC1-4455-B8FC-CA5DC2189586}" srcOrd="1" destOrd="0" presId="urn:microsoft.com/office/officeart/2005/8/layout/list1#5"/>
    <dgm:cxn modelId="{AE58FE39-4D71-42B9-B893-9B1EC9D58C85}" type="presParOf" srcId="{E5EECCA3-F875-4B71-92CC-9CCDFB7DBFEF}" destId="{75AF99AA-34AA-4169-A0AA-91E0CC0C2D15}" srcOrd="9" destOrd="0" presId="urn:microsoft.com/office/officeart/2005/8/layout/list1#5"/>
    <dgm:cxn modelId="{1CDD1E05-033D-40E9-BC2C-55C8558C96FA}" type="presParOf" srcId="{E5EECCA3-F875-4B71-92CC-9CCDFB7DBFEF}" destId="{F855875C-E8B4-4273-8C6C-6A8EC3091B3C}" srcOrd="10" destOrd="0" presId="urn:microsoft.com/office/officeart/2005/8/layout/list1#5"/>
    <dgm:cxn modelId="{08FA8FA6-AB1B-4A9D-A85B-DAC6B352796E}" type="presParOf" srcId="{E5EECCA3-F875-4B71-92CC-9CCDFB7DBFEF}" destId="{2A44E73F-FBFD-49E9-A5C8-465948A2521F}" srcOrd="11" destOrd="0" presId="urn:microsoft.com/office/officeart/2005/8/layout/list1#5"/>
    <dgm:cxn modelId="{74948F35-F4A7-45BC-AA0C-8657089F5491}" type="presParOf" srcId="{E5EECCA3-F875-4B71-92CC-9CCDFB7DBFEF}" destId="{56A73E3C-60C0-43DF-B95D-43E56195F8F8}" srcOrd="12" destOrd="0" presId="urn:microsoft.com/office/officeart/2005/8/layout/list1#5"/>
    <dgm:cxn modelId="{AD9C5966-651E-4D7D-BAEC-EBB628A2829D}" type="presParOf" srcId="{56A73E3C-60C0-43DF-B95D-43E56195F8F8}" destId="{D1977418-DFB9-4620-8A42-A15747BFCAE9}" srcOrd="0" destOrd="0" presId="urn:microsoft.com/office/officeart/2005/8/layout/list1#5"/>
    <dgm:cxn modelId="{D70BF193-CD69-4720-97F6-D046D17EAE4C}" type="presParOf" srcId="{56A73E3C-60C0-43DF-B95D-43E56195F8F8}" destId="{281A2ACD-BA6D-40D2-A57F-9C2BA81E7F4D}" srcOrd="1" destOrd="0" presId="urn:microsoft.com/office/officeart/2005/8/layout/list1#5"/>
    <dgm:cxn modelId="{2349767B-4C98-4BF8-A120-B0CB5866EE2C}" type="presParOf" srcId="{E5EECCA3-F875-4B71-92CC-9CCDFB7DBFEF}" destId="{E0E68B12-5ECB-424F-B232-56005A7C161C}" srcOrd="13" destOrd="0" presId="urn:microsoft.com/office/officeart/2005/8/layout/list1#5"/>
    <dgm:cxn modelId="{4D00BE68-AF59-4C8F-8659-D917094014FF}" type="presParOf" srcId="{E5EECCA3-F875-4B71-92CC-9CCDFB7DBFEF}" destId="{7782530A-47B8-4C95-9F9D-B28C5EF56EEA}" srcOrd="14" destOrd="0" presId="urn:microsoft.com/office/officeart/2005/8/layout/list1#5"/>
    <dgm:cxn modelId="{720819C1-DCAC-47FD-B4A3-BFE3DD1D3F6F}" type="presParOf" srcId="{E5EECCA3-F875-4B71-92CC-9CCDFB7DBFEF}" destId="{BC5B5F3E-3424-4E9B-8E34-C9E88634A454}" srcOrd="15" destOrd="0" presId="urn:microsoft.com/office/officeart/2005/8/layout/list1#5"/>
    <dgm:cxn modelId="{FCF95F8B-308D-4CFA-A032-F56691E2A21D}" type="presParOf" srcId="{E5EECCA3-F875-4B71-92CC-9CCDFB7DBFEF}" destId="{FD842363-CA03-4198-8329-6D5806B1F65C}" srcOrd="16" destOrd="0" presId="urn:microsoft.com/office/officeart/2005/8/layout/list1#5"/>
    <dgm:cxn modelId="{3837F402-F138-491F-AA75-68DC0EA7EA8F}" type="presParOf" srcId="{FD842363-CA03-4198-8329-6D5806B1F65C}" destId="{FBE0C5B2-F9D2-48C6-A0F1-E62D6A2D9699}" srcOrd="0" destOrd="0" presId="urn:microsoft.com/office/officeart/2005/8/layout/list1#5"/>
    <dgm:cxn modelId="{AAF3FA7D-FBFF-4F2F-BB9B-F8D7B6AF7048}" type="presParOf" srcId="{FD842363-CA03-4198-8329-6D5806B1F65C}" destId="{707F047A-307A-47EC-B877-A30BF677543E}" srcOrd="1" destOrd="0" presId="urn:microsoft.com/office/officeart/2005/8/layout/list1#5"/>
    <dgm:cxn modelId="{6967A997-5AC0-41E9-82E0-541FD0B81F29}" type="presParOf" srcId="{E5EECCA3-F875-4B71-92CC-9CCDFB7DBFEF}" destId="{6A68781A-A579-4BB5-81F0-337AB1C04FFA}" srcOrd="17" destOrd="0" presId="urn:microsoft.com/office/officeart/2005/8/layout/list1#5"/>
    <dgm:cxn modelId="{20AE14D1-68C4-4607-8F3E-49829C257A50}" type="presParOf" srcId="{E5EECCA3-F875-4B71-92CC-9CCDFB7DBFEF}" destId="{E72978CB-073E-4C4C-9977-7C529E3A4DB4}" srcOrd="18" destOrd="0" presId="urn:microsoft.com/office/officeart/2005/8/layout/list1#5"/>
    <dgm:cxn modelId="{07C19552-4A36-4950-8BF4-87C04F95ED1A}" type="presParOf" srcId="{E5EECCA3-F875-4B71-92CC-9CCDFB7DBFEF}" destId="{88086D76-50A5-42E3-830C-61DAEA96EF3A}" srcOrd="19" destOrd="0" presId="urn:microsoft.com/office/officeart/2005/8/layout/list1#5"/>
    <dgm:cxn modelId="{5291A914-41F5-442F-85CD-B94E961FA4F8}" type="presParOf" srcId="{E5EECCA3-F875-4B71-92CC-9CCDFB7DBFEF}" destId="{3FB1B851-F570-47B6-AA2D-66DF1E9FDD12}" srcOrd="20" destOrd="0" presId="urn:microsoft.com/office/officeart/2005/8/layout/list1#5"/>
    <dgm:cxn modelId="{A1FC3973-C80D-4674-92E3-627BFB706EF7}" type="presParOf" srcId="{3FB1B851-F570-47B6-AA2D-66DF1E9FDD12}" destId="{0512EBA7-2ED3-4A96-B98E-DE6EE23B63B3}" srcOrd="0" destOrd="0" presId="urn:microsoft.com/office/officeart/2005/8/layout/list1#5"/>
    <dgm:cxn modelId="{86C9E7B2-25A5-4185-891A-D11A90935F28}" type="presParOf" srcId="{3FB1B851-F570-47B6-AA2D-66DF1E9FDD12}" destId="{99DA2F37-782A-4BD6-97AA-9BF94327B52B}" srcOrd="1" destOrd="0" presId="urn:microsoft.com/office/officeart/2005/8/layout/list1#5"/>
    <dgm:cxn modelId="{5238AD14-C121-4FA2-AE87-43BE9C4128FC}" type="presParOf" srcId="{E5EECCA3-F875-4B71-92CC-9CCDFB7DBFEF}" destId="{C1C8A9B2-245C-476D-8BD4-94831B137920}" srcOrd="21" destOrd="0" presId="urn:microsoft.com/office/officeart/2005/8/layout/list1#5"/>
    <dgm:cxn modelId="{D7329713-5032-459B-8F44-78C35322277A}" type="presParOf" srcId="{E5EECCA3-F875-4B71-92CC-9CCDFB7DBFEF}" destId="{13DBC159-0B78-420A-99E6-7106E7650591}" srcOrd="22" destOrd="0" presId="urn:microsoft.com/office/officeart/2005/8/layout/list1#5"/>
    <dgm:cxn modelId="{694A520B-BD6B-49EB-8CF5-5FBDC43946F2}" type="presParOf" srcId="{E5EECCA3-F875-4B71-92CC-9CCDFB7DBFEF}" destId="{CDAE2DD7-1560-439C-B5C2-799CB91B16BC}" srcOrd="23" destOrd="0" presId="urn:microsoft.com/office/officeart/2005/8/layout/list1#5"/>
    <dgm:cxn modelId="{1659F510-C609-4209-85B5-1A52C5FBB585}" type="presParOf" srcId="{E5EECCA3-F875-4B71-92CC-9CCDFB7DBFEF}" destId="{EDC86BB8-E220-4027-BDAB-CD5AEEBD1A23}" srcOrd="24" destOrd="0" presId="urn:microsoft.com/office/officeart/2005/8/layout/list1#5"/>
    <dgm:cxn modelId="{08E0DE0F-DC77-4A14-B6EC-AE44B7BD28A2}" type="presParOf" srcId="{EDC86BB8-E220-4027-BDAB-CD5AEEBD1A23}" destId="{E6C677EB-3023-46FF-B6C8-562DFFBD4826}" srcOrd="0" destOrd="0" presId="urn:microsoft.com/office/officeart/2005/8/layout/list1#5"/>
    <dgm:cxn modelId="{7F08E6D9-09A0-4FA9-94FB-908EBAC69492}" type="presParOf" srcId="{EDC86BB8-E220-4027-BDAB-CD5AEEBD1A23}" destId="{7CC48087-C794-40BA-8AC4-34517DA0C4F3}" srcOrd="1" destOrd="0" presId="urn:microsoft.com/office/officeart/2005/8/layout/list1#5"/>
    <dgm:cxn modelId="{E13CF7E4-92F8-4A55-AB1F-69EC66D10DEC}" type="presParOf" srcId="{E5EECCA3-F875-4B71-92CC-9CCDFB7DBFEF}" destId="{E19A04FE-769C-47C9-98D3-79A97306EAED}" srcOrd="25" destOrd="0" presId="urn:microsoft.com/office/officeart/2005/8/layout/list1#5"/>
    <dgm:cxn modelId="{45DEA761-3B15-46DE-8533-DFA43380A165}" type="presParOf" srcId="{E5EECCA3-F875-4B71-92CC-9CCDFB7DBFEF}" destId="{B415C973-3243-46D9-81EA-77777D520CC2}" srcOrd="26" destOrd="0" presId="urn:microsoft.com/office/officeart/2005/8/layout/list1#5"/>
    <dgm:cxn modelId="{4C697752-00DF-4C99-A903-5611FA7C03AB}" type="presParOf" srcId="{E5EECCA3-F875-4B71-92CC-9CCDFB7DBFEF}" destId="{B837602D-0AAB-4046-823A-5DBE8C355C86}" srcOrd="27" destOrd="0" presId="urn:microsoft.com/office/officeart/2005/8/layout/list1#5"/>
    <dgm:cxn modelId="{901D0C8A-158B-4536-8B00-6EA4735028C8}" type="presParOf" srcId="{E5EECCA3-F875-4B71-92CC-9CCDFB7DBFEF}" destId="{E6902F3F-94A6-4845-8C5F-B9FB3222CBD8}" srcOrd="28" destOrd="0" presId="urn:microsoft.com/office/officeart/2005/8/layout/list1#5"/>
    <dgm:cxn modelId="{703473F7-0D12-46A1-8201-2D49BD640057}" type="presParOf" srcId="{E6902F3F-94A6-4845-8C5F-B9FB3222CBD8}" destId="{7B0E2922-0FB1-410D-A21A-F885921E3D9F}" srcOrd="0" destOrd="0" presId="urn:microsoft.com/office/officeart/2005/8/layout/list1#5"/>
    <dgm:cxn modelId="{12D38E89-BA48-46D3-9882-4E96888FC5CD}" type="presParOf" srcId="{E6902F3F-94A6-4845-8C5F-B9FB3222CBD8}" destId="{F82B8280-685D-4B31-A7CC-99BEDD6035FF}" srcOrd="1" destOrd="0" presId="urn:microsoft.com/office/officeart/2005/8/layout/list1#5"/>
    <dgm:cxn modelId="{9CBD152D-A0CA-4A62-85D2-2E740E1A8CFD}" type="presParOf" srcId="{E5EECCA3-F875-4B71-92CC-9CCDFB7DBFEF}" destId="{0920253C-8F91-4370-A959-68B10F8D42A3}" srcOrd="29" destOrd="0" presId="urn:microsoft.com/office/officeart/2005/8/layout/list1#5"/>
    <dgm:cxn modelId="{BA6062C7-0FF0-4770-BFBB-55775DF1A64D}" type="presParOf" srcId="{E5EECCA3-F875-4B71-92CC-9CCDFB7DBFEF}" destId="{A46FED47-5783-488D-AE36-1A8B849AAF37}" srcOrd="30" destOrd="0" presId="urn:microsoft.com/office/officeart/2005/8/layout/list1#5"/>
    <dgm:cxn modelId="{39F434B3-F6B3-40F1-A5AF-3CAA0AA1C443}" type="presParOf" srcId="{E5EECCA3-F875-4B71-92CC-9CCDFB7DBFEF}" destId="{BD3F22CE-C0B2-4C66-BD84-6BDDD97A8BB4}" srcOrd="31" destOrd="0" presId="urn:microsoft.com/office/officeart/2005/8/layout/list1#5"/>
    <dgm:cxn modelId="{79DABB6A-01CA-4ECF-B870-05F703E2C528}" type="presParOf" srcId="{E5EECCA3-F875-4B71-92CC-9CCDFB7DBFEF}" destId="{210F7189-F0CC-4755-894A-1A4A105B0878}" srcOrd="32" destOrd="0" presId="urn:microsoft.com/office/officeart/2005/8/layout/list1#5"/>
    <dgm:cxn modelId="{F36B2FA9-02ED-426C-95BB-95DA8EF354A3}" type="presParOf" srcId="{210F7189-F0CC-4755-894A-1A4A105B0878}" destId="{21F049A0-9065-425D-A57F-22D10A20B85D}" srcOrd="0" destOrd="0" presId="urn:microsoft.com/office/officeart/2005/8/layout/list1#5"/>
    <dgm:cxn modelId="{37193EE8-17E9-4239-85F8-2892901D7D0F}" type="presParOf" srcId="{210F7189-F0CC-4755-894A-1A4A105B0878}" destId="{A4717F55-70D5-444E-904C-BDB4A9696A7F}" srcOrd="1" destOrd="0" presId="urn:microsoft.com/office/officeart/2005/8/layout/list1#5"/>
    <dgm:cxn modelId="{827A6426-50B8-4EC3-AA95-C553BD40AD70}" type="presParOf" srcId="{E5EECCA3-F875-4B71-92CC-9CCDFB7DBFEF}" destId="{2EB13B79-9D37-4852-9C64-9569A4F28B3F}" srcOrd="33" destOrd="0" presId="urn:microsoft.com/office/officeart/2005/8/layout/list1#5"/>
    <dgm:cxn modelId="{E785EA01-3492-4747-8A32-65D5AE1ABFC5}" type="presParOf" srcId="{E5EECCA3-F875-4B71-92CC-9CCDFB7DBFEF}" destId="{0F960555-9753-45A9-87FC-28F6C37CE897}" srcOrd="34" destOrd="0" presId="urn:microsoft.com/office/officeart/2005/8/layout/list1#5"/>
    <dgm:cxn modelId="{810FF744-C198-44D0-8C67-0C723C5E4B50}" type="presParOf" srcId="{E5EECCA3-F875-4B71-92CC-9CCDFB7DBFEF}" destId="{9E24CE86-A97D-4BBA-945B-13697419A09F}" srcOrd="35" destOrd="0" presId="urn:microsoft.com/office/officeart/2005/8/layout/list1#5"/>
    <dgm:cxn modelId="{4C24CE84-00AC-4365-9AA5-38176148DFCE}" type="presParOf" srcId="{E5EECCA3-F875-4B71-92CC-9CCDFB7DBFEF}" destId="{1A45E909-8037-4CE4-AB05-1B1637F736BF}" srcOrd="36" destOrd="0" presId="urn:microsoft.com/office/officeart/2005/8/layout/list1#5"/>
    <dgm:cxn modelId="{8532651E-5029-4AFF-A7A7-ED30FD08FD0D}" type="presParOf" srcId="{1A45E909-8037-4CE4-AB05-1B1637F736BF}" destId="{60452150-659C-4BDF-AEE3-98A3EA787916}" srcOrd="0" destOrd="0" presId="urn:microsoft.com/office/officeart/2005/8/layout/list1#5"/>
    <dgm:cxn modelId="{911C5EB3-63CB-4210-97D2-EE9B3F8D8E9D}" type="presParOf" srcId="{1A45E909-8037-4CE4-AB05-1B1637F736BF}" destId="{32CD44F5-72EA-4E1E-96B4-FAA6CDF21F2C}" srcOrd="1" destOrd="0" presId="urn:microsoft.com/office/officeart/2005/8/layout/list1#5"/>
    <dgm:cxn modelId="{FEDCB9A8-B53A-433C-949F-AE24516C7422}" type="presParOf" srcId="{E5EECCA3-F875-4B71-92CC-9CCDFB7DBFEF}" destId="{54F43442-8584-4839-BBA7-B2351EF2376F}" srcOrd="37" destOrd="0" presId="urn:microsoft.com/office/officeart/2005/8/layout/list1#5"/>
    <dgm:cxn modelId="{A8361C99-A039-4A8E-A934-9BD9414E7797}" type="presParOf" srcId="{E5EECCA3-F875-4B71-92CC-9CCDFB7DBFEF}" destId="{7F167A46-2FBB-4E4C-8B72-50DD6BEBE677}" srcOrd="38" destOrd="0" presId="urn:microsoft.com/office/officeart/2005/8/layout/list1#5"/>
    <dgm:cxn modelId="{039C38D6-1E5D-48FF-8B25-34777B3D08CC}" type="presParOf" srcId="{E5EECCA3-F875-4B71-92CC-9CCDFB7DBFEF}" destId="{EA112D9F-6D14-44D3-84B9-6128AE9EC2F7}" srcOrd="39" destOrd="0" presId="urn:microsoft.com/office/officeart/2005/8/layout/list1#5"/>
    <dgm:cxn modelId="{4BE2E4C3-A705-4304-8F81-78F93F467BE3}" type="presParOf" srcId="{E5EECCA3-F875-4B71-92CC-9CCDFB7DBFEF}" destId="{B84BB948-03EF-4350-A0F3-790CFECABDBB}" srcOrd="40" destOrd="0" presId="urn:microsoft.com/office/officeart/2005/8/layout/list1#5"/>
    <dgm:cxn modelId="{B333A6BF-FCC2-48E3-B261-D20E0F4B002A}" type="presParOf" srcId="{B84BB948-03EF-4350-A0F3-790CFECABDBB}" destId="{2648BEEF-5CB4-44A1-B874-9E580A36B676}" srcOrd="0" destOrd="0" presId="urn:microsoft.com/office/officeart/2005/8/layout/list1#5"/>
    <dgm:cxn modelId="{1C759F09-9E5F-4FD8-9478-70CA7F3FDCAB}" type="presParOf" srcId="{B84BB948-03EF-4350-A0F3-790CFECABDBB}" destId="{3FC99BBA-46EA-42B6-8460-864AD20270B0}" srcOrd="1" destOrd="0" presId="urn:microsoft.com/office/officeart/2005/8/layout/list1#5"/>
    <dgm:cxn modelId="{9DAA639E-E37E-4D6C-9A20-6D5E9BCFF06B}" type="presParOf" srcId="{E5EECCA3-F875-4B71-92CC-9CCDFB7DBFEF}" destId="{66A4E15A-ADB0-4FF6-AB5D-F56CB6F442A9}" srcOrd="41" destOrd="0" presId="urn:microsoft.com/office/officeart/2005/8/layout/list1#5"/>
    <dgm:cxn modelId="{986D52BC-8CA2-451C-BE4F-6249F9DCF841}" type="presParOf" srcId="{E5EECCA3-F875-4B71-92CC-9CCDFB7DBFEF}" destId="{4637BDBD-DD98-4B01-B22F-300B7287DB8B}" srcOrd="42" destOrd="0" presId="urn:microsoft.com/office/officeart/2005/8/layout/list1#5"/>
    <dgm:cxn modelId="{B617460D-1A00-4022-B645-6FD0A33679A0}" type="presParOf" srcId="{E5EECCA3-F875-4B71-92CC-9CCDFB7DBFEF}" destId="{9F55C892-73FE-48A8-8A8C-8277315A35FB}" srcOrd="43" destOrd="0" presId="urn:microsoft.com/office/officeart/2005/8/layout/list1#5"/>
    <dgm:cxn modelId="{BAEC3013-5AD8-4743-820C-7AE5ACABA41E}" type="presParOf" srcId="{E5EECCA3-F875-4B71-92CC-9CCDFB7DBFEF}" destId="{26805D44-FC12-4835-862F-A459E1CCC45B}" srcOrd="44" destOrd="0" presId="urn:microsoft.com/office/officeart/2005/8/layout/list1#5"/>
    <dgm:cxn modelId="{544EEF85-17DB-4774-9CF1-E8BA8336A0F8}" type="presParOf" srcId="{26805D44-FC12-4835-862F-A459E1CCC45B}" destId="{C5A33F26-17B1-4196-A554-4A1DF4D71D82}" srcOrd="0" destOrd="0" presId="urn:microsoft.com/office/officeart/2005/8/layout/list1#5"/>
    <dgm:cxn modelId="{C0E2FE61-951A-4AB4-A363-7F2EFB1FE4BB}" type="presParOf" srcId="{26805D44-FC12-4835-862F-A459E1CCC45B}" destId="{C3EB67EC-7FCD-4F25-9518-D71657011487}" srcOrd="1" destOrd="0" presId="urn:microsoft.com/office/officeart/2005/8/layout/list1#5"/>
    <dgm:cxn modelId="{522127D9-0C4A-408D-99D6-68070849CE6D}" type="presParOf" srcId="{E5EECCA3-F875-4B71-92CC-9CCDFB7DBFEF}" destId="{65CC9E15-8FB5-4F42-9C57-869003690E79}" srcOrd="45" destOrd="0" presId="urn:microsoft.com/office/officeart/2005/8/layout/list1#5"/>
    <dgm:cxn modelId="{1327C0BF-9DBB-411B-820F-03C00E0DBE5C}" type="presParOf" srcId="{E5EECCA3-F875-4B71-92CC-9CCDFB7DBFEF}" destId="{20AAA1BC-2B85-4757-A880-479C98E0541E}" srcOrd="46" destOrd="0" presId="urn:microsoft.com/office/officeart/2005/8/layout/list1#5"/>
    <dgm:cxn modelId="{57E3B8F2-87A4-4942-8B86-9E8A272AF3F8}" type="presParOf" srcId="{E5EECCA3-F875-4B71-92CC-9CCDFB7DBFEF}" destId="{67465D1C-17E0-4566-8C5B-F516B47397A1}" srcOrd="47" destOrd="0" presId="urn:microsoft.com/office/officeart/2005/8/layout/list1#5"/>
    <dgm:cxn modelId="{4C68D6C5-3A04-4B24-85B7-10752A3BFB7F}" type="presParOf" srcId="{E5EECCA3-F875-4B71-92CC-9CCDFB7DBFEF}" destId="{75C403CB-5404-4E01-BF77-EA77EB94D13C}" srcOrd="48" destOrd="0" presId="urn:microsoft.com/office/officeart/2005/8/layout/list1#5"/>
    <dgm:cxn modelId="{87C61CF1-36C7-4449-8F03-3A81D28493FD}" type="presParOf" srcId="{75C403CB-5404-4E01-BF77-EA77EB94D13C}" destId="{A2E13B2D-ED0E-4C14-ACE6-26FDF17D6983}" srcOrd="0" destOrd="0" presId="urn:microsoft.com/office/officeart/2005/8/layout/list1#5"/>
    <dgm:cxn modelId="{9736DC59-8FE6-4CD6-B299-73379041E267}" type="presParOf" srcId="{75C403CB-5404-4E01-BF77-EA77EB94D13C}" destId="{EED9C9A1-FAF5-489E-BB0D-0FE3DC640049}" srcOrd="1" destOrd="0" presId="urn:microsoft.com/office/officeart/2005/8/layout/list1#5"/>
    <dgm:cxn modelId="{A04BA5F7-EFDE-4F6B-9E98-BB9630CFF2F5}" type="presParOf" srcId="{E5EECCA3-F875-4B71-92CC-9CCDFB7DBFEF}" destId="{A6DB44F0-3B89-4C7E-971F-F7833552A031}" srcOrd="49" destOrd="0" presId="urn:microsoft.com/office/officeart/2005/8/layout/list1#5"/>
    <dgm:cxn modelId="{5340026F-8463-4756-B8DF-84D69B61DBEE}" type="presParOf" srcId="{E5EECCA3-F875-4B71-92CC-9CCDFB7DBFEF}" destId="{2F6FCC7A-EA6E-4BA7-ABE9-900D76196B35}" srcOrd="50" destOrd="0" presId="urn:microsoft.com/office/officeart/2005/8/layout/list1#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55725-8984-42CB-98CB-8E7728DD5EAB}">
      <dsp:nvSpPr>
        <dsp:cNvPr id="0" name=""/>
        <dsp:cNvSpPr/>
      </dsp:nvSpPr>
      <dsp:spPr>
        <a:xfrm>
          <a:off x="0" y="18761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0971512-D8E1-4E4B-89F4-FF2EB164C196}">
      <dsp:nvSpPr>
        <dsp:cNvPr id="0" name=""/>
        <dsp:cNvSpPr/>
      </dsp:nvSpPr>
      <dsp:spPr>
        <a:xfrm>
          <a:off x="359727" y="6953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sym typeface="+mn-ea"/>
            </a:rPr>
            <a:t>Background of the study</a:t>
          </a:r>
          <a:endParaRPr lang="en-US" sz="2000" b="0" kern="1200" dirty="0">
            <a:latin typeface="Times New Roman" panose="02020603050405020304" pitchFamily="18" charset="0"/>
            <a:cs typeface="Times New Roman" panose="02020603050405020304" pitchFamily="18" charset="0"/>
          </a:endParaRPr>
        </a:p>
      </dsp:txBody>
      <dsp:txXfrm>
        <a:off x="371255" y="81058"/>
        <a:ext cx="5013129" cy="213104"/>
      </dsp:txXfrm>
    </dsp:sp>
    <dsp:sp modelId="{FB20FF5F-D131-4A8A-AEBC-01A2B84D6655}">
      <dsp:nvSpPr>
        <dsp:cNvPr id="0" name=""/>
        <dsp:cNvSpPr/>
      </dsp:nvSpPr>
      <dsp:spPr>
        <a:xfrm>
          <a:off x="0" y="55049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D07B078-3354-4F1B-9438-E4F95C4B43A6}">
      <dsp:nvSpPr>
        <dsp:cNvPr id="0" name=""/>
        <dsp:cNvSpPr/>
      </dsp:nvSpPr>
      <dsp:spPr>
        <a:xfrm>
          <a:off x="359727" y="43241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sym typeface="+mn-ea"/>
            </a:rPr>
            <a:t>Problem statement</a:t>
          </a:r>
          <a:endParaRPr lang="en-US" sz="2000" b="0" kern="1200" dirty="0">
            <a:latin typeface="Times New Roman" panose="02020603050405020304" pitchFamily="18" charset="0"/>
            <a:cs typeface="Times New Roman" panose="02020603050405020304" pitchFamily="18" charset="0"/>
          </a:endParaRPr>
        </a:p>
      </dsp:txBody>
      <dsp:txXfrm>
        <a:off x="371255" y="443938"/>
        <a:ext cx="5013129" cy="213104"/>
      </dsp:txXfrm>
    </dsp:sp>
    <dsp:sp modelId="{F855875C-E8B4-4273-8C6C-6A8EC3091B3C}">
      <dsp:nvSpPr>
        <dsp:cNvPr id="0" name=""/>
        <dsp:cNvSpPr/>
      </dsp:nvSpPr>
      <dsp:spPr>
        <a:xfrm>
          <a:off x="0" y="91337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B30F84-9FC1-4455-B8FC-CA5DC2189586}">
      <dsp:nvSpPr>
        <dsp:cNvPr id="0" name=""/>
        <dsp:cNvSpPr/>
      </dsp:nvSpPr>
      <dsp:spPr>
        <a:xfrm>
          <a:off x="359727" y="79529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altLang="en-US" sz="2000" b="0" kern="1200">
              <a:latin typeface="Times New Roman" panose="02020603050405020304" pitchFamily="18" charset="0"/>
              <a:cs typeface="Times New Roman" panose="02020603050405020304" pitchFamily="18" charset="0"/>
            </a:rPr>
            <a:t>Research questions</a:t>
          </a:r>
        </a:p>
      </dsp:txBody>
      <dsp:txXfrm>
        <a:off x="371255" y="806818"/>
        <a:ext cx="5013129" cy="213104"/>
      </dsp:txXfrm>
    </dsp:sp>
    <dsp:sp modelId="{7782530A-47B8-4C95-9F9D-B28C5EF56EEA}">
      <dsp:nvSpPr>
        <dsp:cNvPr id="0" name=""/>
        <dsp:cNvSpPr/>
      </dsp:nvSpPr>
      <dsp:spPr>
        <a:xfrm>
          <a:off x="0" y="1276249"/>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81A2ACD-BA6D-40D2-A57F-9C2BA81E7F4D}">
      <dsp:nvSpPr>
        <dsp:cNvPr id="0" name=""/>
        <dsp:cNvSpPr/>
      </dsp:nvSpPr>
      <dsp:spPr>
        <a:xfrm>
          <a:off x="359727" y="1158169"/>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a:latin typeface="Times New Roman" panose="02020603050405020304" pitchFamily="18" charset="0"/>
              <a:cs typeface="Times New Roman" panose="02020603050405020304" pitchFamily="18" charset="0"/>
            </a:rPr>
            <a:t>Aim and objectives</a:t>
          </a:r>
        </a:p>
      </dsp:txBody>
      <dsp:txXfrm>
        <a:off x="371255" y="1169697"/>
        <a:ext cx="5013129" cy="213104"/>
      </dsp:txXfrm>
    </dsp:sp>
    <dsp:sp modelId="{E72978CB-073E-4C4C-9977-7C529E3A4DB4}">
      <dsp:nvSpPr>
        <dsp:cNvPr id="0" name=""/>
        <dsp:cNvSpPr/>
      </dsp:nvSpPr>
      <dsp:spPr>
        <a:xfrm>
          <a:off x="0" y="163913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07F047A-307A-47EC-B877-A30BF677543E}">
      <dsp:nvSpPr>
        <dsp:cNvPr id="0" name=""/>
        <dsp:cNvSpPr/>
      </dsp:nvSpPr>
      <dsp:spPr>
        <a:xfrm>
          <a:off x="359727" y="152105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a:latin typeface="Times New Roman" panose="02020603050405020304" pitchFamily="18" charset="0"/>
              <a:cs typeface="Times New Roman" panose="02020603050405020304" pitchFamily="18" charset="0"/>
            </a:rPr>
            <a:t>Justification</a:t>
          </a:r>
        </a:p>
      </dsp:txBody>
      <dsp:txXfrm>
        <a:off x="371255" y="1532578"/>
        <a:ext cx="5013129" cy="213104"/>
      </dsp:txXfrm>
    </dsp:sp>
    <dsp:sp modelId="{13DBC159-0B78-420A-99E6-7106E7650591}">
      <dsp:nvSpPr>
        <dsp:cNvPr id="0" name=""/>
        <dsp:cNvSpPr/>
      </dsp:nvSpPr>
      <dsp:spPr>
        <a:xfrm>
          <a:off x="0" y="200201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DA2F37-782A-4BD6-97AA-9BF94327B52B}">
      <dsp:nvSpPr>
        <dsp:cNvPr id="0" name=""/>
        <dsp:cNvSpPr/>
      </dsp:nvSpPr>
      <dsp:spPr>
        <a:xfrm>
          <a:off x="359727" y="188393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Description of the study area</a:t>
          </a:r>
        </a:p>
      </dsp:txBody>
      <dsp:txXfrm>
        <a:off x="371255" y="1895458"/>
        <a:ext cx="5013129" cy="213104"/>
      </dsp:txXfrm>
    </dsp:sp>
    <dsp:sp modelId="{B415C973-3243-46D9-81EA-77777D520CC2}">
      <dsp:nvSpPr>
        <dsp:cNvPr id="0" name=""/>
        <dsp:cNvSpPr/>
      </dsp:nvSpPr>
      <dsp:spPr>
        <a:xfrm>
          <a:off x="0" y="236489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CC48087-C794-40BA-8AC4-34517DA0C4F3}">
      <dsp:nvSpPr>
        <dsp:cNvPr id="0" name=""/>
        <dsp:cNvSpPr/>
      </dsp:nvSpPr>
      <dsp:spPr>
        <a:xfrm>
          <a:off x="359727" y="224681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Scope of the study</a:t>
          </a:r>
        </a:p>
      </dsp:txBody>
      <dsp:txXfrm>
        <a:off x="371255" y="2258338"/>
        <a:ext cx="5013129" cy="213104"/>
      </dsp:txXfrm>
    </dsp:sp>
    <dsp:sp modelId="{A46FED47-5783-488D-AE36-1A8B849AAF37}">
      <dsp:nvSpPr>
        <dsp:cNvPr id="0" name=""/>
        <dsp:cNvSpPr/>
      </dsp:nvSpPr>
      <dsp:spPr>
        <a:xfrm>
          <a:off x="0" y="272777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2B8280-685D-4B31-A7CC-99BEDD6035FF}">
      <dsp:nvSpPr>
        <dsp:cNvPr id="0" name=""/>
        <dsp:cNvSpPr/>
      </dsp:nvSpPr>
      <dsp:spPr>
        <a:xfrm>
          <a:off x="359727" y="260969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Key literature</a:t>
          </a:r>
        </a:p>
      </dsp:txBody>
      <dsp:txXfrm>
        <a:off x="371255" y="2621218"/>
        <a:ext cx="5013129" cy="213104"/>
      </dsp:txXfrm>
    </dsp:sp>
    <dsp:sp modelId="{0F960555-9753-45A9-87FC-28F6C37CE897}">
      <dsp:nvSpPr>
        <dsp:cNvPr id="0" name=""/>
        <dsp:cNvSpPr/>
      </dsp:nvSpPr>
      <dsp:spPr>
        <a:xfrm>
          <a:off x="0" y="309065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717F55-70D5-444E-904C-BDB4A9696A7F}">
      <dsp:nvSpPr>
        <dsp:cNvPr id="0" name=""/>
        <dsp:cNvSpPr/>
      </dsp:nvSpPr>
      <dsp:spPr>
        <a:xfrm>
          <a:off x="359727" y="297257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Methodology</a:t>
          </a:r>
        </a:p>
      </dsp:txBody>
      <dsp:txXfrm>
        <a:off x="371255" y="2984098"/>
        <a:ext cx="5013129" cy="213104"/>
      </dsp:txXfrm>
    </dsp:sp>
    <dsp:sp modelId="{7F167A46-2FBB-4E4C-8B72-50DD6BEBE677}">
      <dsp:nvSpPr>
        <dsp:cNvPr id="0" name=""/>
        <dsp:cNvSpPr/>
      </dsp:nvSpPr>
      <dsp:spPr>
        <a:xfrm>
          <a:off x="0" y="345353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2CD44F5-72EA-4E1E-96B4-FAA6CDF21F2C}">
      <dsp:nvSpPr>
        <dsp:cNvPr id="0" name=""/>
        <dsp:cNvSpPr/>
      </dsp:nvSpPr>
      <dsp:spPr>
        <a:xfrm>
          <a:off x="359727" y="333545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a:latin typeface="Times New Roman" panose="02020603050405020304" pitchFamily="18" charset="0"/>
              <a:cs typeface="Times New Roman" panose="02020603050405020304" pitchFamily="18" charset="0"/>
            </a:rPr>
            <a:t>Results</a:t>
          </a:r>
        </a:p>
      </dsp:txBody>
      <dsp:txXfrm>
        <a:off x="371255" y="3346978"/>
        <a:ext cx="5013129" cy="213104"/>
      </dsp:txXfrm>
    </dsp:sp>
    <dsp:sp modelId="{4637BDBD-DD98-4B01-B22F-300B7287DB8B}">
      <dsp:nvSpPr>
        <dsp:cNvPr id="0" name=""/>
        <dsp:cNvSpPr/>
      </dsp:nvSpPr>
      <dsp:spPr>
        <a:xfrm>
          <a:off x="0" y="381641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FC99BBA-46EA-42B6-8460-864AD20270B0}">
      <dsp:nvSpPr>
        <dsp:cNvPr id="0" name=""/>
        <dsp:cNvSpPr/>
      </dsp:nvSpPr>
      <dsp:spPr>
        <a:xfrm>
          <a:off x="359727" y="369833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a:latin typeface="Times New Roman" panose="02020603050405020304" pitchFamily="18" charset="0"/>
              <a:cs typeface="Times New Roman" panose="02020603050405020304" pitchFamily="18" charset="0"/>
            </a:rPr>
            <a:t>Implications of results</a:t>
          </a:r>
          <a:endParaRPr lang="en-GB" sz="2000" b="0" kern="1200" dirty="0">
            <a:latin typeface="Times New Roman" panose="02020603050405020304" pitchFamily="18" charset="0"/>
            <a:cs typeface="Times New Roman" panose="02020603050405020304" pitchFamily="18" charset="0"/>
          </a:endParaRPr>
        </a:p>
      </dsp:txBody>
      <dsp:txXfrm>
        <a:off x="371255" y="3709858"/>
        <a:ext cx="5013129" cy="213104"/>
      </dsp:txXfrm>
    </dsp:sp>
    <dsp:sp modelId="{20AAA1BC-2B85-4757-A880-479C98E0541E}">
      <dsp:nvSpPr>
        <dsp:cNvPr id="0" name=""/>
        <dsp:cNvSpPr/>
      </dsp:nvSpPr>
      <dsp:spPr>
        <a:xfrm>
          <a:off x="0" y="417929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3EB67EC-7FCD-4F25-9518-D71657011487}">
      <dsp:nvSpPr>
        <dsp:cNvPr id="0" name=""/>
        <dsp:cNvSpPr/>
      </dsp:nvSpPr>
      <dsp:spPr>
        <a:xfrm>
          <a:off x="359727" y="406121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just" defTabSz="889000">
            <a:lnSpc>
              <a:spcPct val="10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Conclusion and recommendations</a:t>
          </a:r>
        </a:p>
      </dsp:txBody>
      <dsp:txXfrm>
        <a:off x="371255" y="4072738"/>
        <a:ext cx="5013129" cy="213104"/>
      </dsp:txXfrm>
    </dsp:sp>
    <dsp:sp modelId="{2F6FCC7A-EA6E-4BA7-ABE9-900D76196B35}">
      <dsp:nvSpPr>
        <dsp:cNvPr id="0" name=""/>
        <dsp:cNvSpPr/>
      </dsp:nvSpPr>
      <dsp:spPr>
        <a:xfrm>
          <a:off x="0" y="4542170"/>
          <a:ext cx="7194550" cy="2016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ED9C9A1-FAF5-489E-BB0D-0FE3DC640049}">
      <dsp:nvSpPr>
        <dsp:cNvPr id="0" name=""/>
        <dsp:cNvSpPr/>
      </dsp:nvSpPr>
      <dsp:spPr>
        <a:xfrm>
          <a:off x="359727" y="4424090"/>
          <a:ext cx="5036185" cy="236160"/>
        </a:xfrm>
        <a:prstGeom prst="roundRect">
          <a:avLst/>
        </a:prstGeom>
        <a:solidFill>
          <a:schemeClr val="lt1">
            <a:hueOff val="0"/>
            <a:satOff val="0"/>
            <a:lumOff val="0"/>
            <a:alphaOff val="0"/>
          </a:schemeClr>
        </a:solidFill>
        <a:ln w="12700" cap="flat" cmpd="sng" algn="ctr">
          <a:solidFill>
            <a:schemeClr val="accent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356" tIns="0" rIns="190356" bIns="0" numCol="1" spcCol="1270" anchor="ctr" anchorCtr="0">
          <a:noAutofit/>
        </a:bodyPr>
        <a:lstStyle/>
        <a:p>
          <a:pPr marL="0" lvl="0" indent="0" algn="l" defTabSz="889000">
            <a:lnSpc>
              <a:spcPct val="90000"/>
            </a:lnSpc>
            <a:spcBef>
              <a:spcPct val="0"/>
            </a:spcBef>
            <a:spcAft>
              <a:spcPct val="35000"/>
            </a:spcAft>
            <a:buNone/>
          </a:pPr>
          <a:r>
            <a:rPr lang="en-GB" sz="2000" b="0" kern="1200" dirty="0">
              <a:latin typeface="Times New Roman" panose="02020603050405020304" pitchFamily="18" charset="0"/>
              <a:cs typeface="Times New Roman" panose="02020603050405020304" pitchFamily="18" charset="0"/>
            </a:rPr>
            <a:t>References</a:t>
          </a:r>
        </a:p>
      </dsp:txBody>
      <dsp:txXfrm>
        <a:off x="371255" y="4435618"/>
        <a:ext cx="5013129" cy="213104"/>
      </dsp:txXfrm>
    </dsp:sp>
  </dsp:spTree>
</dsp:drawing>
</file>

<file path=ppt/diagrams/layout1.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BF08D1-FFE9-1135-EDBB-E7C108E6C0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F25AF71-CBE7-2700-1BF6-E00A2D3F79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GB"/>
              <a:t>14/12/2023</a:t>
            </a:r>
          </a:p>
        </p:txBody>
      </p:sp>
      <p:sp>
        <p:nvSpPr>
          <p:cNvPr id="4" name="Footer Placeholder 3">
            <a:extLst>
              <a:ext uri="{FF2B5EF4-FFF2-40B4-BE49-F238E27FC236}">
                <a16:creationId xmlns:a16="http://schemas.microsoft.com/office/drawing/2014/main" id="{DBE325F3-919D-EE67-4C2E-81DFE55B0F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6EE93D7-65DA-BF36-B2AD-7DB58E6370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2B2E4A-058D-4BC2-A5A0-08B23F3C18A1}" type="slidenum">
              <a:rPr lang="en-GB" smtClean="0"/>
              <a:t>‹#›</a:t>
            </a:fld>
            <a:endParaRPr lang="en-GB"/>
          </a:p>
        </p:txBody>
      </p:sp>
    </p:spTree>
    <p:extLst>
      <p:ext uri="{BB962C8B-B14F-4D97-AF65-F5344CB8AC3E}">
        <p14:creationId xmlns:p14="http://schemas.microsoft.com/office/powerpoint/2010/main" val="91427767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GB"/>
              <a:t>14/12/2023</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B7855-208A-4DEE-B124-1CA4841F8406}" type="slidenum">
              <a:rPr lang="en-GB" smtClean="0"/>
              <a:t>‹#›</a:t>
            </a:fld>
            <a:endParaRPr lang="en-GB"/>
          </a:p>
        </p:txBody>
      </p:sp>
    </p:spTree>
    <p:extLst>
      <p:ext uri="{BB962C8B-B14F-4D97-AF65-F5344CB8AC3E}">
        <p14:creationId xmlns:p14="http://schemas.microsoft.com/office/powerpoint/2010/main" val="168315438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a:t>
            </a:fld>
            <a:endParaRPr lang="en-GB"/>
          </a:p>
        </p:txBody>
      </p:sp>
      <p:sp>
        <p:nvSpPr>
          <p:cNvPr id="5" name="Date Placeholder 4">
            <a:extLst>
              <a:ext uri="{FF2B5EF4-FFF2-40B4-BE49-F238E27FC236}">
                <a16:creationId xmlns:a16="http://schemas.microsoft.com/office/drawing/2014/main" id="{04A7FF28-B296-8595-E595-6C5C6E0A6EC4}"/>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3963384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15</a:t>
            </a:fld>
            <a:endParaRPr lang="en-GB"/>
          </a:p>
        </p:txBody>
      </p:sp>
      <p:sp>
        <p:nvSpPr>
          <p:cNvPr id="5" name="Date Placeholder 4">
            <a:extLst>
              <a:ext uri="{FF2B5EF4-FFF2-40B4-BE49-F238E27FC236}">
                <a16:creationId xmlns:a16="http://schemas.microsoft.com/office/drawing/2014/main" id="{0B636642-D5CE-6919-9D50-584A61ED2D2C}"/>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35465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17</a:t>
            </a:fld>
            <a:endParaRPr lang="en-GB"/>
          </a:p>
        </p:txBody>
      </p:sp>
      <p:sp>
        <p:nvSpPr>
          <p:cNvPr id="5" name="Date Placeholder 4">
            <a:extLst>
              <a:ext uri="{FF2B5EF4-FFF2-40B4-BE49-F238E27FC236}">
                <a16:creationId xmlns:a16="http://schemas.microsoft.com/office/drawing/2014/main" id="{91C89AFC-A829-DD05-ADCE-73728AE9A57D}"/>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596177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18</a:t>
            </a:fld>
            <a:endParaRPr lang="en-GB"/>
          </a:p>
        </p:txBody>
      </p:sp>
      <p:sp>
        <p:nvSpPr>
          <p:cNvPr id="5" name="Date Placeholder 4">
            <a:extLst>
              <a:ext uri="{FF2B5EF4-FFF2-40B4-BE49-F238E27FC236}">
                <a16:creationId xmlns:a16="http://schemas.microsoft.com/office/drawing/2014/main" id="{828CF28E-92F1-0AC4-E94D-DFF3909C93E5}"/>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740274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19</a:t>
            </a:fld>
            <a:endParaRPr lang="en-GB"/>
          </a:p>
        </p:txBody>
      </p:sp>
      <p:sp>
        <p:nvSpPr>
          <p:cNvPr id="5" name="Date Placeholder 4">
            <a:extLst>
              <a:ext uri="{FF2B5EF4-FFF2-40B4-BE49-F238E27FC236}">
                <a16:creationId xmlns:a16="http://schemas.microsoft.com/office/drawing/2014/main" id="{E41FAE2A-BBF1-6322-4D79-A503DEE715E7}"/>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929812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20</a:t>
            </a:fld>
            <a:endParaRPr lang="en-GB"/>
          </a:p>
        </p:txBody>
      </p:sp>
      <p:sp>
        <p:nvSpPr>
          <p:cNvPr id="5" name="Date Placeholder 4">
            <a:extLst>
              <a:ext uri="{FF2B5EF4-FFF2-40B4-BE49-F238E27FC236}">
                <a16:creationId xmlns:a16="http://schemas.microsoft.com/office/drawing/2014/main" id="{E1143393-0D9D-A9F9-D2D9-96BB6220BD8F}"/>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80327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200" dirty="0">
                <a:latin typeface="Times New Roman" panose="02020603050405020304" pitchFamily="18" charset="0"/>
                <a:cs typeface="Times New Roman" panose="02020603050405020304" pitchFamily="18" charset="0"/>
              </a:rPr>
              <a:t>Increasing </a:t>
            </a:r>
            <a:r>
              <a:rPr lang="en-GB" sz="800" dirty="0">
                <a:latin typeface="Times New Roman" panose="02020603050405020304" pitchFamily="18" charset="0"/>
                <a:cs typeface="Times New Roman" panose="02020603050405020304" pitchFamily="18" charset="0"/>
              </a:rPr>
              <a:t>trend for yearly mean;</a:t>
            </a:r>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23</a:t>
            </a:fld>
            <a:endParaRPr lang="en-GB"/>
          </a:p>
        </p:txBody>
      </p:sp>
      <p:sp>
        <p:nvSpPr>
          <p:cNvPr id="5" name="Date Placeholder 4">
            <a:extLst>
              <a:ext uri="{FF2B5EF4-FFF2-40B4-BE49-F238E27FC236}">
                <a16:creationId xmlns:a16="http://schemas.microsoft.com/office/drawing/2014/main" id="{88FC2884-DF93-C4E1-96E9-B760FC942914}"/>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3690999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800" dirty="0">
                <a:latin typeface="Times New Roman" panose="02020603050405020304" pitchFamily="18" charset="0"/>
                <a:cs typeface="Times New Roman" panose="02020603050405020304" pitchFamily="18" charset="0"/>
              </a:rPr>
              <a:t>Increasing trend for MAM, SON values;</a:t>
            </a:r>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24</a:t>
            </a:fld>
            <a:endParaRPr lang="en-GB"/>
          </a:p>
        </p:txBody>
      </p:sp>
      <p:sp>
        <p:nvSpPr>
          <p:cNvPr id="5" name="Date Placeholder 4">
            <a:extLst>
              <a:ext uri="{FF2B5EF4-FFF2-40B4-BE49-F238E27FC236}">
                <a16:creationId xmlns:a16="http://schemas.microsoft.com/office/drawing/2014/main" id="{C672731E-BBAD-4C5F-C4AD-4236476E019D}"/>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628527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25</a:t>
            </a:fld>
            <a:endParaRPr lang="en-GB"/>
          </a:p>
        </p:txBody>
      </p:sp>
      <p:sp>
        <p:nvSpPr>
          <p:cNvPr id="5" name="Date Placeholder 4">
            <a:extLst>
              <a:ext uri="{FF2B5EF4-FFF2-40B4-BE49-F238E27FC236}">
                <a16:creationId xmlns:a16="http://schemas.microsoft.com/office/drawing/2014/main" id="{E92A2B66-EA1E-6E89-C4E5-EB4A6735F731}"/>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4222174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26</a:t>
            </a:fld>
            <a:endParaRPr lang="en-GB"/>
          </a:p>
        </p:txBody>
      </p:sp>
      <p:sp>
        <p:nvSpPr>
          <p:cNvPr id="5" name="Date Placeholder 4">
            <a:extLst>
              <a:ext uri="{FF2B5EF4-FFF2-40B4-BE49-F238E27FC236}">
                <a16:creationId xmlns:a16="http://schemas.microsoft.com/office/drawing/2014/main" id="{FCB4EA17-54CA-567F-F0C7-8E33D673B17E}"/>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391533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42</a:t>
            </a:fld>
            <a:endParaRPr lang="en-GB"/>
          </a:p>
        </p:txBody>
      </p:sp>
      <p:sp>
        <p:nvSpPr>
          <p:cNvPr id="5" name="Date Placeholder 4">
            <a:extLst>
              <a:ext uri="{FF2B5EF4-FFF2-40B4-BE49-F238E27FC236}">
                <a16:creationId xmlns:a16="http://schemas.microsoft.com/office/drawing/2014/main" id="{9250C6D5-66C9-9833-46E6-BE4C4BF4F4FF}"/>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83531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42900" indent="-342900" algn="just">
              <a:lnSpc>
                <a:spcPct val="114000"/>
              </a:lnSpc>
              <a:buFont typeface="Wingdings" panose="05000000000000000000" pitchFamily="2" charset="2"/>
              <a:buChar char="q"/>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Urbanization is a source of increased consumption, and fossil fuel usage, increase global warming, and cause climate change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Sannigrahi</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cs typeface="Times New Roman" panose="02020603050405020304" pitchFamily="18" charset="0"/>
              </a:rPr>
              <a:t>et al.,</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2017). </a:t>
            </a:r>
          </a:p>
          <a:p>
            <a:pPr marL="342900" indent="-342900" algn="just">
              <a:lnSpc>
                <a:spcPct val="114000"/>
              </a:lnSpc>
              <a:buFont typeface="Wingdings" panose="05000000000000000000" pitchFamily="2" charset="2"/>
              <a:buChar char="q"/>
            </a:pP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4000"/>
              </a:lnSpc>
              <a:buFont typeface="Wingdings" panose="05000000000000000000" pitchFamily="2" charset="2"/>
              <a:buChar char="q"/>
            </a:pPr>
            <a:r>
              <a:rPr lang="en-GB" sz="1200" dirty="0">
                <a:latin typeface="Times New Roman" panose="02020603050405020304" pitchFamily="18" charset="0"/>
                <a:cs typeface="Times New Roman" panose="02020603050405020304" pitchFamily="18" charset="0"/>
              </a:rPr>
              <a:t>6.68 billion urban dwellers by 2050 (UN, 2018). </a:t>
            </a:r>
          </a:p>
          <a:p>
            <a:pPr marL="342900" indent="-342900" algn="just">
              <a:lnSpc>
                <a:spcPct val="114000"/>
              </a:lnSpc>
              <a:buFont typeface="Wingdings" panose="05000000000000000000" pitchFamily="2" charset="2"/>
              <a:buChar char="q"/>
            </a:pPr>
            <a:endParaRPr lang="en-GB" sz="1200" dirty="0">
              <a:latin typeface="Times New Roman" panose="02020603050405020304" pitchFamily="18" charset="0"/>
              <a:cs typeface="Times New Roman" panose="02020603050405020304" pitchFamily="18" charset="0"/>
            </a:endParaRPr>
          </a:p>
          <a:p>
            <a:pPr marL="342900" indent="-342900" algn="just">
              <a:lnSpc>
                <a:spcPct val="114000"/>
              </a:lnSpc>
              <a:buFont typeface="Wingdings" panose="05000000000000000000" pitchFamily="2" charset="2"/>
              <a:buChar char="q"/>
            </a:pPr>
            <a:endParaRPr lang="en-GB" sz="1200" dirty="0">
              <a:latin typeface="Times New Roman" panose="02020603050405020304" pitchFamily="18" charset="0"/>
              <a:cs typeface="Times New Roman" panose="02020603050405020304" pitchFamily="18" charset="0"/>
            </a:endParaRPr>
          </a:p>
          <a:p>
            <a:pPr marL="342900" indent="-342900" algn="just">
              <a:lnSpc>
                <a:spcPct val="114000"/>
              </a:lnSpc>
              <a:buFont typeface="Wingdings" panose="05000000000000000000" pitchFamily="2" charset="2"/>
              <a:buChar char="q"/>
            </a:pPr>
            <a:r>
              <a:rPr lang="en-GB" sz="1200" dirty="0">
                <a:latin typeface="Times New Roman" panose="02020603050405020304" pitchFamily="18" charset="0"/>
                <a:cs typeface="Times New Roman" panose="02020603050405020304" pitchFamily="18" charset="0"/>
              </a:rPr>
              <a:t>The urban population’s exposure to the risk of temperature-related diseases is intensified by the SUHI phenomenon and climate change (Zhang </a:t>
            </a:r>
            <a:r>
              <a:rPr lang="en-GB" sz="1200" i="1" dirty="0">
                <a:latin typeface="Times New Roman" panose="02020603050405020304" pitchFamily="18" charset="0"/>
                <a:cs typeface="Times New Roman" panose="02020603050405020304" pitchFamily="18" charset="0"/>
              </a:rPr>
              <a:t>et al</a:t>
            </a:r>
            <a:r>
              <a:rPr lang="en-GB" sz="1200" dirty="0">
                <a:latin typeface="Times New Roman" panose="02020603050405020304" pitchFamily="18" charset="0"/>
                <a:cs typeface="Times New Roman" panose="02020603050405020304" pitchFamily="18" charset="0"/>
              </a:rPr>
              <a:t>., 2020, Estoque </a:t>
            </a:r>
            <a:r>
              <a:rPr lang="en-GB" sz="1200" i="1" dirty="0">
                <a:latin typeface="Times New Roman" panose="02020603050405020304" pitchFamily="18" charset="0"/>
                <a:cs typeface="Times New Roman" panose="02020603050405020304" pitchFamily="18" charset="0"/>
              </a:rPr>
              <a:t>et al</a:t>
            </a:r>
            <a:r>
              <a:rPr lang="en-GB" sz="1200" dirty="0">
                <a:latin typeface="Times New Roman" panose="02020603050405020304" pitchFamily="18" charset="0"/>
                <a:cs typeface="Times New Roman" panose="02020603050405020304" pitchFamily="18" charset="0"/>
              </a:rPr>
              <a:t>., 2020).</a:t>
            </a:r>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3</a:t>
            </a:fld>
            <a:endParaRPr lang="en-GB"/>
          </a:p>
        </p:txBody>
      </p:sp>
      <p:sp>
        <p:nvSpPr>
          <p:cNvPr id="5" name="Date Placeholder 4">
            <a:extLst>
              <a:ext uri="{FF2B5EF4-FFF2-40B4-BE49-F238E27FC236}">
                <a16:creationId xmlns:a16="http://schemas.microsoft.com/office/drawing/2014/main" id="{13717FB6-716A-469E-CF75-3702A1C54A1F}"/>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3665834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Most of the rapid growing cities are encountered in Sub-Saharan Africa.</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As a result, cities will be exposed to climate change from greenhouse gas-induced radiative forcing and Urban Heat Island.</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4</a:t>
            </a:fld>
            <a:endParaRPr lang="en-GB"/>
          </a:p>
        </p:txBody>
      </p:sp>
      <p:sp>
        <p:nvSpPr>
          <p:cNvPr id="5" name="Date Placeholder 4">
            <a:extLst>
              <a:ext uri="{FF2B5EF4-FFF2-40B4-BE49-F238E27FC236}">
                <a16:creationId xmlns:a16="http://schemas.microsoft.com/office/drawing/2014/main" id="{DA750486-FFA1-32FB-8C50-024E95B65967}"/>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54455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lgn="just">
              <a:lnSpc>
                <a:spcPct val="114000"/>
              </a:lnSpc>
              <a:buFont typeface="Wingdings" panose="05000000000000000000" pitchFamily="2" charset="2"/>
              <a:buNone/>
            </a:pPr>
            <a:endParaRPr lang="en-GB" sz="900" dirty="0">
              <a:latin typeface="Times New Roman" panose="02020603050405020304" pitchFamily="18" charset="0"/>
              <a:cs typeface="Times New Roman" panose="02020603050405020304" pitchFamily="18" charset="0"/>
            </a:endParaRPr>
          </a:p>
          <a:p>
            <a:pPr marL="342900" indent="-342900" algn="just">
              <a:lnSpc>
                <a:spcPct val="114000"/>
              </a:lnSpc>
              <a:buFont typeface="Wingdings" panose="05000000000000000000" pitchFamily="2" charset="2"/>
              <a:buChar char="q"/>
            </a:pPr>
            <a:r>
              <a:rPr lang="en-GB" sz="900" dirty="0">
                <a:latin typeface="Times New Roman" panose="02020603050405020304" pitchFamily="18" charset="0"/>
                <a:cs typeface="Times New Roman" panose="02020603050405020304" pitchFamily="18" charset="0"/>
              </a:rPr>
              <a:t>Consequently the urban land use/cover change affects the thermal characteristics of the surface and then, the urban heat island intensity (</a:t>
            </a:r>
            <a:r>
              <a:rPr lang="en-GB" sz="900" dirty="0" err="1">
                <a:latin typeface="Times New Roman" panose="02020603050405020304" pitchFamily="18" charset="0"/>
                <a:cs typeface="Times New Roman" panose="02020603050405020304" pitchFamily="18" charset="0"/>
              </a:rPr>
              <a:t>Sannigrahi</a:t>
            </a:r>
            <a:r>
              <a:rPr lang="en-GB" sz="900" dirty="0">
                <a:latin typeface="Times New Roman" panose="02020603050405020304" pitchFamily="18" charset="0"/>
                <a:cs typeface="Times New Roman" panose="02020603050405020304" pitchFamily="18" charset="0"/>
              </a:rPr>
              <a:t> et al., 2017)</a:t>
            </a:r>
          </a:p>
          <a:p>
            <a:pPr marL="342900" indent="-342900" algn="just">
              <a:buFont typeface="Wingdings" panose="05000000000000000000" pitchFamily="2" charset="2"/>
              <a:buChar char="q"/>
            </a:pPr>
            <a:endParaRPr lang="en-GB" sz="900" dirty="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5</a:t>
            </a:fld>
            <a:endParaRPr lang="en-GB"/>
          </a:p>
        </p:txBody>
      </p:sp>
      <p:sp>
        <p:nvSpPr>
          <p:cNvPr id="5" name="Date Placeholder 4">
            <a:extLst>
              <a:ext uri="{FF2B5EF4-FFF2-40B4-BE49-F238E27FC236}">
                <a16:creationId xmlns:a16="http://schemas.microsoft.com/office/drawing/2014/main" id="{BA049692-AAD7-88C2-FA7E-61B86D4E7308}"/>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135059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200" dirty="0">
                <a:latin typeface="Times New Roman" panose="02020603050405020304" pitchFamily="18" charset="0"/>
                <a:cs typeface="Times New Roman" panose="02020603050405020304" pitchFamily="18" charset="0"/>
              </a:rPr>
              <a:t>The Surface Urban Heat Island (SUHI) from LST depends on the biophysical characteristics of the land (Fonseka </a:t>
            </a:r>
            <a:r>
              <a:rPr lang="en-GB" sz="1200" i="1" dirty="0">
                <a:latin typeface="Times New Roman" panose="02020603050405020304" pitchFamily="18" charset="0"/>
                <a:cs typeface="Times New Roman" panose="02020603050405020304" pitchFamily="18" charset="0"/>
              </a:rPr>
              <a:t>et al., </a:t>
            </a:r>
            <a:r>
              <a:rPr lang="en-GB" sz="1200" dirty="0">
                <a:latin typeface="Times New Roman" panose="02020603050405020304" pitchFamily="18" charset="0"/>
                <a:cs typeface="Times New Roman" panose="02020603050405020304" pitchFamily="18" charset="0"/>
              </a:rPr>
              <a:t>2019), and topography (Peng </a:t>
            </a:r>
            <a:r>
              <a:rPr lang="en-GB" sz="1200" i="1" dirty="0">
                <a:latin typeface="Times New Roman" panose="02020603050405020304" pitchFamily="18" charset="0"/>
                <a:cs typeface="Times New Roman" panose="02020603050405020304" pitchFamily="18" charset="0"/>
              </a:rPr>
              <a:t>et al</a:t>
            </a:r>
            <a:r>
              <a:rPr lang="en-GB" sz="1200" dirty="0">
                <a:latin typeface="Times New Roman" panose="02020603050405020304" pitchFamily="18" charset="0"/>
                <a:cs typeface="Times New Roman" panose="02020603050405020304" pitchFamily="18" charset="0"/>
              </a:rPr>
              <a:t>., 2020).</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GB" sz="12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200" dirty="0">
                <a:latin typeface="Times New Roman" panose="02020603050405020304" pitchFamily="18" charset="0"/>
                <a:cs typeface="Times New Roman" panose="02020603050405020304" pitchFamily="18" charset="0"/>
              </a:rPr>
              <a:t>The challenge is to understand how urban LULC change affects surface temperature and changes the geographic distribution of temperature-related diseases.</a:t>
            </a:r>
          </a:p>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6</a:t>
            </a:fld>
            <a:endParaRPr lang="en-GB"/>
          </a:p>
        </p:txBody>
      </p:sp>
      <p:sp>
        <p:nvSpPr>
          <p:cNvPr id="5" name="Date Placeholder 4">
            <a:extLst>
              <a:ext uri="{FF2B5EF4-FFF2-40B4-BE49-F238E27FC236}">
                <a16:creationId xmlns:a16="http://schemas.microsoft.com/office/drawing/2014/main" id="{58CF393B-D1FE-D092-A390-90C389185EE1}"/>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30631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8</a:t>
            </a:fld>
            <a:endParaRPr lang="en-GB"/>
          </a:p>
        </p:txBody>
      </p:sp>
      <p:sp>
        <p:nvSpPr>
          <p:cNvPr id="5" name="Date Placeholder 4">
            <a:extLst>
              <a:ext uri="{FF2B5EF4-FFF2-40B4-BE49-F238E27FC236}">
                <a16:creationId xmlns:a16="http://schemas.microsoft.com/office/drawing/2014/main" id="{7E097B3A-9503-1FE7-07DC-CB0499363747}"/>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1439333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800" dirty="0">
                <a:latin typeface="Times New Roman" panose="02020603050405020304" pitchFamily="18" charset="0"/>
                <a:cs typeface="Times New Roman" panose="02020603050405020304" pitchFamily="18" charset="0"/>
              </a:rPr>
              <a:t>…by providing information on the types of land uses that increase the heat capacity of the urban surface, for a better sustainable land use policy development.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800" dirty="0">
                <a:latin typeface="Times New Roman" panose="02020603050405020304" pitchFamily="18" charset="0"/>
                <a:cs typeface="Times New Roman" panose="02020603050405020304" pitchFamily="18" charset="0"/>
              </a:rPr>
              <a:t>SDG11 on “Sustainable cities and communities”, SDG13  on “Climate action”; and SDG15 on “Life on land”. Indeed, the implementation of sustainable land use policy </a:t>
            </a:r>
            <a:r>
              <a:rPr lang="en-GB" sz="800" dirty="0">
                <a:solidFill>
                  <a:srgbClr val="FF0000"/>
                </a:solidFill>
                <a:latin typeface="Times New Roman" panose="02020603050405020304" pitchFamily="18" charset="0"/>
                <a:cs typeface="Times New Roman" panose="02020603050405020304" pitchFamily="18" charset="0"/>
              </a:rPr>
              <a:t>including building codes policy, green spaces development, open spaces development, blue infrastructures development </a:t>
            </a:r>
            <a:r>
              <a:rPr lang="en-GB" sz="800" dirty="0">
                <a:latin typeface="Times New Roman" panose="02020603050405020304" pitchFamily="18" charset="0"/>
                <a:cs typeface="Times New Roman" panose="02020603050405020304" pitchFamily="18" charset="0"/>
              </a:rPr>
              <a:t>can play a key role in improving the thermal comfort for a better urban liveability;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800" dirty="0">
                <a:latin typeface="Times New Roman" panose="02020603050405020304" pitchFamily="18" charset="0"/>
                <a:cs typeface="Times New Roman" panose="02020603050405020304" pitchFamily="18" charset="0"/>
              </a:rPr>
              <a:t>GEE to perform a time series analysis of the surface temperature and land use/cover. The findings are a valuable addition to the literature on applied climatology in the African region.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800" dirty="0">
                <a:latin typeface="Times New Roman" panose="02020603050405020304" pitchFamily="18" charset="0"/>
                <a:cs typeface="Times New Roman" panose="02020603050405020304" pitchFamily="18" charset="0"/>
              </a:rPr>
              <a:t>Clear understanding of the </a:t>
            </a:r>
            <a:r>
              <a:rPr lang="en-GB" sz="800" dirty="0" err="1">
                <a:latin typeface="Times New Roman" panose="02020603050405020304" pitchFamily="18" charset="0"/>
                <a:cs typeface="Times New Roman" panose="02020603050405020304" pitchFamily="18" charset="0"/>
              </a:rPr>
              <a:t>spatio</a:t>
            </a:r>
            <a:r>
              <a:rPr lang="en-GB" sz="800" dirty="0">
                <a:latin typeface="Times New Roman" panose="02020603050405020304" pitchFamily="18" charset="0"/>
                <a:cs typeface="Times New Roman" panose="02020603050405020304" pitchFamily="18" charset="0"/>
              </a:rPr>
              <a:t>-temporal pattern of the two variables for further research on urban growth modelling and climate change mitigation/adaptation in urban areas.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GB" sz="8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GB" sz="8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q"/>
            </a:pPr>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9</a:t>
            </a:fld>
            <a:endParaRPr lang="en-GB"/>
          </a:p>
        </p:txBody>
      </p:sp>
      <p:sp>
        <p:nvSpPr>
          <p:cNvPr id="5" name="Date Placeholder 4">
            <a:extLst>
              <a:ext uri="{FF2B5EF4-FFF2-40B4-BE49-F238E27FC236}">
                <a16:creationId xmlns:a16="http://schemas.microsoft.com/office/drawing/2014/main" id="{4688CD80-E98C-7991-4857-EE1974271CE5}"/>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1286585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10</a:t>
            </a:fld>
            <a:endParaRPr lang="en-GB"/>
          </a:p>
        </p:txBody>
      </p:sp>
      <p:sp>
        <p:nvSpPr>
          <p:cNvPr id="5" name="Date Placeholder 4">
            <a:extLst>
              <a:ext uri="{FF2B5EF4-FFF2-40B4-BE49-F238E27FC236}">
                <a16:creationId xmlns:a16="http://schemas.microsoft.com/office/drawing/2014/main" id="{DD7C2879-7FD9-7788-0565-84C0DEF7EF3D}"/>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2629793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FB7855-208A-4DEE-B124-1CA4841F8406}" type="slidenum">
              <a:rPr lang="en-GB" smtClean="0"/>
              <a:t>14</a:t>
            </a:fld>
            <a:endParaRPr lang="en-GB"/>
          </a:p>
        </p:txBody>
      </p:sp>
      <p:sp>
        <p:nvSpPr>
          <p:cNvPr id="5" name="Date Placeholder 4">
            <a:extLst>
              <a:ext uri="{FF2B5EF4-FFF2-40B4-BE49-F238E27FC236}">
                <a16:creationId xmlns:a16="http://schemas.microsoft.com/office/drawing/2014/main" id="{12BB2ADD-5A2B-91E0-B158-EAFF8F09E98F}"/>
              </a:ext>
            </a:extLst>
          </p:cNvPr>
          <p:cNvSpPr>
            <a:spLocks noGrp="1"/>
          </p:cNvSpPr>
          <p:nvPr>
            <p:ph type="dt" idx="1"/>
          </p:nvPr>
        </p:nvSpPr>
        <p:spPr/>
        <p:txBody>
          <a:bodyPr/>
          <a:lstStyle/>
          <a:p>
            <a:r>
              <a:rPr lang="en-GB"/>
              <a:t>14/12/2023</a:t>
            </a:r>
          </a:p>
        </p:txBody>
      </p:sp>
    </p:spTree>
    <p:extLst>
      <p:ext uri="{BB962C8B-B14F-4D97-AF65-F5344CB8AC3E}">
        <p14:creationId xmlns:p14="http://schemas.microsoft.com/office/powerpoint/2010/main" val="492297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C7A3-AE36-4513-BC02-5470A6FF0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B5B271-B8BA-404D-BADC-4BF91B141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ADFC36-434D-4B6D-8B1A-B53565B9488E}"/>
              </a:ext>
            </a:extLst>
          </p:cNvPr>
          <p:cNvSpPr>
            <a:spLocks noGrp="1"/>
          </p:cNvSpPr>
          <p:nvPr>
            <p:ph type="dt" sz="half" idx="10"/>
          </p:nvPr>
        </p:nvSpPr>
        <p:spPr/>
        <p:txBody>
          <a:bodyPr/>
          <a:lstStyle/>
          <a:p>
            <a:fld id="{F90CE2AB-388B-4FF6-9F24-969882759A61}" type="datetime1">
              <a:rPr lang="en-US" smtClean="0"/>
              <a:t>10/18/2024</a:t>
            </a:fld>
            <a:endParaRPr lang="en-US"/>
          </a:p>
        </p:txBody>
      </p:sp>
      <p:sp>
        <p:nvSpPr>
          <p:cNvPr id="5" name="Footer Placeholder 4">
            <a:extLst>
              <a:ext uri="{FF2B5EF4-FFF2-40B4-BE49-F238E27FC236}">
                <a16:creationId xmlns:a16="http://schemas.microsoft.com/office/drawing/2014/main" id="{2B178D6E-E45C-4F24-920E-35DD12EAE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10785-8E7C-4B60-9490-45C9BD930434}"/>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389942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0F9B-5578-4B41-9639-2581C4D32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2E22AD-7838-4D0E-BA5E-DBF989565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0505D-B8AB-4745-9B71-652A1A6AE410}"/>
              </a:ext>
            </a:extLst>
          </p:cNvPr>
          <p:cNvSpPr>
            <a:spLocks noGrp="1"/>
          </p:cNvSpPr>
          <p:nvPr>
            <p:ph type="dt" sz="half" idx="10"/>
          </p:nvPr>
        </p:nvSpPr>
        <p:spPr/>
        <p:txBody>
          <a:bodyPr/>
          <a:lstStyle/>
          <a:p>
            <a:fld id="{2E8905FD-D80C-475B-BF44-46B6C1D77B37}" type="datetime1">
              <a:rPr lang="en-US" smtClean="0"/>
              <a:t>10/18/2024</a:t>
            </a:fld>
            <a:endParaRPr lang="en-US"/>
          </a:p>
        </p:txBody>
      </p:sp>
      <p:sp>
        <p:nvSpPr>
          <p:cNvPr id="5" name="Footer Placeholder 4">
            <a:extLst>
              <a:ext uri="{FF2B5EF4-FFF2-40B4-BE49-F238E27FC236}">
                <a16:creationId xmlns:a16="http://schemas.microsoft.com/office/drawing/2014/main" id="{4F9C9689-C106-4797-AD62-9E53C50AC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FDA78-74AF-4D4E-AD81-C15E79794BE1}"/>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33360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64D177-20FE-44FF-9598-B13E3DCAEDC2}"/>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8AEDA7-2BCA-4F2E-BC44-CAB4546ADB30}"/>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D644-71DE-45C4-91B3-BB3E429FFA71}"/>
              </a:ext>
            </a:extLst>
          </p:cNvPr>
          <p:cNvSpPr>
            <a:spLocks noGrp="1"/>
          </p:cNvSpPr>
          <p:nvPr>
            <p:ph type="dt" sz="half" idx="10"/>
          </p:nvPr>
        </p:nvSpPr>
        <p:spPr/>
        <p:txBody>
          <a:bodyPr/>
          <a:lstStyle/>
          <a:p>
            <a:fld id="{27057516-67EE-4CB5-B569-E6DEB0E527D7}" type="datetime1">
              <a:rPr lang="en-US" smtClean="0"/>
              <a:t>10/18/2024</a:t>
            </a:fld>
            <a:endParaRPr lang="en-US"/>
          </a:p>
        </p:txBody>
      </p:sp>
      <p:sp>
        <p:nvSpPr>
          <p:cNvPr id="5" name="Footer Placeholder 4">
            <a:extLst>
              <a:ext uri="{FF2B5EF4-FFF2-40B4-BE49-F238E27FC236}">
                <a16:creationId xmlns:a16="http://schemas.microsoft.com/office/drawing/2014/main" id="{A5171BF1-0F42-4D46-9B87-91EEC10D1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D17C8-0EF0-497D-9577-35408C057865}"/>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402670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8846C-EDB8-47C8-96ED-640BADB717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59015-ECFC-4193-9542-3C40F0ED71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48814-935E-43AC-AC1B-C57F759B2C71}"/>
              </a:ext>
            </a:extLst>
          </p:cNvPr>
          <p:cNvSpPr>
            <a:spLocks noGrp="1"/>
          </p:cNvSpPr>
          <p:nvPr>
            <p:ph type="dt" sz="half" idx="10"/>
          </p:nvPr>
        </p:nvSpPr>
        <p:spPr/>
        <p:txBody>
          <a:bodyPr/>
          <a:lstStyle/>
          <a:p>
            <a:fld id="{89BCF9C7-C1C7-4744-8F9D-C3AFE5DEF0B5}" type="datetime1">
              <a:rPr lang="en-US" smtClean="0"/>
              <a:t>10/18/2024</a:t>
            </a:fld>
            <a:endParaRPr lang="en-US"/>
          </a:p>
        </p:txBody>
      </p:sp>
      <p:sp>
        <p:nvSpPr>
          <p:cNvPr id="5" name="Footer Placeholder 4">
            <a:extLst>
              <a:ext uri="{FF2B5EF4-FFF2-40B4-BE49-F238E27FC236}">
                <a16:creationId xmlns:a16="http://schemas.microsoft.com/office/drawing/2014/main" id="{6E7A9405-9C8B-49BF-8293-C8772CE7A1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A15E3-D9C1-417A-9538-B8AF4B1AE71C}"/>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411653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EA4C8-8355-4C96-A02A-D0637E1E0BE9}"/>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AF300A-1C9C-4B11-AEF8-7C9EEB5BEA2E}"/>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782C45-E820-4231-A2C4-23124B858D7F}"/>
              </a:ext>
            </a:extLst>
          </p:cNvPr>
          <p:cNvSpPr>
            <a:spLocks noGrp="1"/>
          </p:cNvSpPr>
          <p:nvPr>
            <p:ph type="dt" sz="half" idx="10"/>
          </p:nvPr>
        </p:nvSpPr>
        <p:spPr/>
        <p:txBody>
          <a:bodyPr/>
          <a:lstStyle/>
          <a:p>
            <a:fld id="{A0F1D989-BC68-4805-82CF-BD930C9F7040}" type="datetime1">
              <a:rPr lang="en-US" smtClean="0"/>
              <a:t>10/18/2024</a:t>
            </a:fld>
            <a:endParaRPr lang="en-US"/>
          </a:p>
        </p:txBody>
      </p:sp>
      <p:sp>
        <p:nvSpPr>
          <p:cNvPr id="5" name="Footer Placeholder 4">
            <a:extLst>
              <a:ext uri="{FF2B5EF4-FFF2-40B4-BE49-F238E27FC236}">
                <a16:creationId xmlns:a16="http://schemas.microsoft.com/office/drawing/2014/main" id="{83444C56-A42D-4CB6-89D2-22D00DA0C2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6E6CD-4AAF-4A5E-82D7-2659557D7433}"/>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2826838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FBBBC-DCB7-4229-AFFA-48C4389633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8AE09-97DF-4206-A091-041B9C3D8C55}"/>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5B56A0-29FA-4DF5-BEC7-306346CCA1DE}"/>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5C0BFC-F010-4E6D-AA9E-CBBECC6EA2FD}"/>
              </a:ext>
            </a:extLst>
          </p:cNvPr>
          <p:cNvSpPr>
            <a:spLocks noGrp="1"/>
          </p:cNvSpPr>
          <p:nvPr>
            <p:ph type="dt" sz="half" idx="10"/>
          </p:nvPr>
        </p:nvSpPr>
        <p:spPr/>
        <p:txBody>
          <a:bodyPr/>
          <a:lstStyle/>
          <a:p>
            <a:fld id="{66DB165B-093B-4E56-A3E9-B92404A88858}" type="datetime1">
              <a:rPr lang="en-US" smtClean="0"/>
              <a:t>10/18/2024</a:t>
            </a:fld>
            <a:endParaRPr lang="en-US"/>
          </a:p>
        </p:txBody>
      </p:sp>
      <p:sp>
        <p:nvSpPr>
          <p:cNvPr id="6" name="Footer Placeholder 5">
            <a:extLst>
              <a:ext uri="{FF2B5EF4-FFF2-40B4-BE49-F238E27FC236}">
                <a16:creationId xmlns:a16="http://schemas.microsoft.com/office/drawing/2014/main" id="{BA0C7A04-6D93-473E-9E20-5AF8C125E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B0C4DD-851A-4261-8BCF-130EAEE9374C}"/>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319770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0DB3-29C5-48E8-BF1E-84DAD70E0EAE}"/>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80000F-7A3F-45E5-B52E-ACB061710583}"/>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7EF42-6D3A-40E3-8AC2-6FBB9FAEB31A}"/>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89A262-3B3C-4173-827A-DC43AAB5254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58C24B-81AC-4052-8634-86C2DE57E0DE}"/>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2DBAE-681E-4B3E-8AB2-329FAB38228B}"/>
              </a:ext>
            </a:extLst>
          </p:cNvPr>
          <p:cNvSpPr>
            <a:spLocks noGrp="1"/>
          </p:cNvSpPr>
          <p:nvPr>
            <p:ph type="dt" sz="half" idx="10"/>
          </p:nvPr>
        </p:nvSpPr>
        <p:spPr/>
        <p:txBody>
          <a:bodyPr/>
          <a:lstStyle/>
          <a:p>
            <a:fld id="{94DC9D12-0362-4548-A979-B518CEBC438E}" type="datetime1">
              <a:rPr lang="en-US" smtClean="0"/>
              <a:t>10/18/2024</a:t>
            </a:fld>
            <a:endParaRPr lang="en-US"/>
          </a:p>
        </p:txBody>
      </p:sp>
      <p:sp>
        <p:nvSpPr>
          <p:cNvPr id="8" name="Footer Placeholder 7">
            <a:extLst>
              <a:ext uri="{FF2B5EF4-FFF2-40B4-BE49-F238E27FC236}">
                <a16:creationId xmlns:a16="http://schemas.microsoft.com/office/drawing/2014/main" id="{3988DD80-E085-48AB-BBF6-240E7D3FE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258E2-764B-43F6-B2C6-CD0C1670C3A8}"/>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490255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A118-3D56-4B70-AEA2-F7D2A0537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221FAE-9787-4FA0-ADF0-8CCF3050D277}"/>
              </a:ext>
            </a:extLst>
          </p:cNvPr>
          <p:cNvSpPr>
            <a:spLocks noGrp="1"/>
          </p:cNvSpPr>
          <p:nvPr>
            <p:ph type="dt" sz="half" idx="10"/>
          </p:nvPr>
        </p:nvSpPr>
        <p:spPr/>
        <p:txBody>
          <a:bodyPr/>
          <a:lstStyle/>
          <a:p>
            <a:fld id="{836DFA49-8246-44B4-91A0-04BFCB308338}" type="datetime1">
              <a:rPr lang="en-US" smtClean="0"/>
              <a:t>10/18/2024</a:t>
            </a:fld>
            <a:endParaRPr lang="en-US"/>
          </a:p>
        </p:txBody>
      </p:sp>
      <p:sp>
        <p:nvSpPr>
          <p:cNvPr id="4" name="Footer Placeholder 3">
            <a:extLst>
              <a:ext uri="{FF2B5EF4-FFF2-40B4-BE49-F238E27FC236}">
                <a16:creationId xmlns:a16="http://schemas.microsoft.com/office/drawing/2014/main" id="{5DD1632A-45FD-4362-8A66-35A8A0C886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10F44C-A4FF-4CE4-B244-7A5A4D54191F}"/>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149588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D95192-742F-4F4F-83F3-CCF48F176B3D}"/>
              </a:ext>
            </a:extLst>
          </p:cNvPr>
          <p:cNvSpPr>
            <a:spLocks noGrp="1"/>
          </p:cNvSpPr>
          <p:nvPr>
            <p:ph type="dt" sz="half" idx="10"/>
          </p:nvPr>
        </p:nvSpPr>
        <p:spPr/>
        <p:txBody>
          <a:bodyPr/>
          <a:lstStyle/>
          <a:p>
            <a:fld id="{9A1E94D1-99C2-450F-B570-819521BB1DC2}" type="datetime1">
              <a:rPr lang="en-US" smtClean="0"/>
              <a:t>10/18/2024</a:t>
            </a:fld>
            <a:endParaRPr lang="en-US"/>
          </a:p>
        </p:txBody>
      </p:sp>
      <p:sp>
        <p:nvSpPr>
          <p:cNvPr id="3" name="Footer Placeholder 2">
            <a:extLst>
              <a:ext uri="{FF2B5EF4-FFF2-40B4-BE49-F238E27FC236}">
                <a16:creationId xmlns:a16="http://schemas.microsoft.com/office/drawing/2014/main" id="{8762885D-8405-4470-A5A0-FDDE15B35E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C057BD-E5EB-4D97-A177-825199333163}"/>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444144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17793-1CD6-4D5C-944E-88A6C1E9EB0C}"/>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EBD140-E040-4EC3-8581-E8EBEC7233BF}"/>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941116-82EF-4E15-B79C-1DF3B489302D}"/>
              </a:ext>
            </a:extLst>
          </p:cNvPr>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61C04-6D78-4A1C-90B6-952AE1CE8B79}"/>
              </a:ext>
            </a:extLst>
          </p:cNvPr>
          <p:cNvSpPr>
            <a:spLocks noGrp="1"/>
          </p:cNvSpPr>
          <p:nvPr>
            <p:ph type="dt" sz="half" idx="10"/>
          </p:nvPr>
        </p:nvSpPr>
        <p:spPr/>
        <p:txBody>
          <a:bodyPr/>
          <a:lstStyle/>
          <a:p>
            <a:fld id="{948D87C7-F3EC-44D6-BB26-3FA57ABDF950}" type="datetime1">
              <a:rPr lang="en-US" smtClean="0"/>
              <a:t>10/18/2024</a:t>
            </a:fld>
            <a:endParaRPr lang="en-US"/>
          </a:p>
        </p:txBody>
      </p:sp>
      <p:sp>
        <p:nvSpPr>
          <p:cNvPr id="6" name="Footer Placeholder 5">
            <a:extLst>
              <a:ext uri="{FF2B5EF4-FFF2-40B4-BE49-F238E27FC236}">
                <a16:creationId xmlns:a16="http://schemas.microsoft.com/office/drawing/2014/main" id="{3C520608-9980-48B7-9458-7093BC725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696B69-0F85-4FBE-BBF4-D3EEA8CE8680}"/>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187516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4C60-EAEB-495A-A731-E51047650F03}"/>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3379F1-BEA4-4E19-9AD6-7470B6C0145E}"/>
              </a:ext>
            </a:extLst>
          </p:cNvPr>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8F5F97B-FFAC-4DB2-9CD4-D7E81E196948}"/>
              </a:ext>
            </a:extLst>
          </p:cNvPr>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BA1F71-518B-468B-A4AE-A66578A2E733}"/>
              </a:ext>
            </a:extLst>
          </p:cNvPr>
          <p:cNvSpPr>
            <a:spLocks noGrp="1"/>
          </p:cNvSpPr>
          <p:nvPr>
            <p:ph type="dt" sz="half" idx="10"/>
          </p:nvPr>
        </p:nvSpPr>
        <p:spPr/>
        <p:txBody>
          <a:bodyPr/>
          <a:lstStyle/>
          <a:p>
            <a:fld id="{0D4D314A-AF8A-499C-BA89-13BDFE373012}" type="datetime1">
              <a:rPr lang="en-US" smtClean="0"/>
              <a:t>10/18/2024</a:t>
            </a:fld>
            <a:endParaRPr lang="en-US"/>
          </a:p>
        </p:txBody>
      </p:sp>
      <p:sp>
        <p:nvSpPr>
          <p:cNvPr id="6" name="Footer Placeholder 5">
            <a:extLst>
              <a:ext uri="{FF2B5EF4-FFF2-40B4-BE49-F238E27FC236}">
                <a16:creationId xmlns:a16="http://schemas.microsoft.com/office/drawing/2014/main" id="{118240EB-D590-431C-8704-6AB46C55F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12AFE-2B3E-4AE8-8707-F51C49BF2170}"/>
              </a:ext>
            </a:extLst>
          </p:cNvPr>
          <p:cNvSpPr>
            <a:spLocks noGrp="1"/>
          </p:cNvSpPr>
          <p:nvPr>
            <p:ph type="sldNum" sz="quarter" idx="12"/>
          </p:nvPr>
        </p:nvSpPr>
        <p:spPr/>
        <p:txBody>
          <a:bodyPr/>
          <a:lstStyle/>
          <a:p>
            <a:fld id="{3E024793-0E71-48C3-8471-0C8AF9CBC2C2}" type="slidenum">
              <a:rPr lang="en-US" smtClean="0"/>
              <a:t>‹#›</a:t>
            </a:fld>
            <a:endParaRPr lang="en-US"/>
          </a:p>
        </p:txBody>
      </p:sp>
    </p:spTree>
    <p:extLst>
      <p:ext uri="{BB962C8B-B14F-4D97-AF65-F5344CB8AC3E}">
        <p14:creationId xmlns:p14="http://schemas.microsoft.com/office/powerpoint/2010/main" val="2629437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47B6FD-D55B-461E-A862-92BB2A824384}"/>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CA61026-AD3E-49E9-867C-A7766A1777D0}"/>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663E5-8952-49E4-9D8E-2BA4C444BD7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AB93E-2C55-493E-B275-2A94C786E323}" type="datetime1">
              <a:rPr lang="en-US" smtClean="0"/>
              <a:t>10/18/2024</a:t>
            </a:fld>
            <a:endParaRPr lang="en-US"/>
          </a:p>
        </p:txBody>
      </p:sp>
      <p:sp>
        <p:nvSpPr>
          <p:cNvPr id="5" name="Footer Placeholder 4">
            <a:extLst>
              <a:ext uri="{FF2B5EF4-FFF2-40B4-BE49-F238E27FC236}">
                <a16:creationId xmlns:a16="http://schemas.microsoft.com/office/drawing/2014/main" id="{4029B5D5-75E1-4842-8A6B-D52A7A43CEA4}"/>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07BC49-BA78-4B74-8137-3918590DCDFD}"/>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24793-0E71-48C3-8471-0C8AF9CBC2C2}" type="slidenum">
              <a:rPr lang="en-US" smtClean="0"/>
              <a:t>‹#›</a:t>
            </a:fld>
            <a:endParaRPr lang="en-US"/>
          </a:p>
        </p:txBody>
      </p:sp>
      <p:sp>
        <p:nvSpPr>
          <p:cNvPr id="7" name="Oval 6">
            <a:extLst>
              <a:ext uri="{FF2B5EF4-FFF2-40B4-BE49-F238E27FC236}">
                <a16:creationId xmlns:a16="http://schemas.microsoft.com/office/drawing/2014/main" id="{026F8297-DBFC-05D3-9477-70AAA7BE12A7}"/>
              </a:ext>
            </a:extLst>
          </p:cNvPr>
          <p:cNvSpPr/>
          <p:nvPr/>
        </p:nvSpPr>
        <p:spPr>
          <a:xfrm>
            <a:off x="9694607" y="252465"/>
            <a:ext cx="943899" cy="994697"/>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sz="1800"/>
          </a:p>
        </p:txBody>
      </p:sp>
    </p:spTree>
    <p:extLst>
      <p:ext uri="{BB962C8B-B14F-4D97-AF65-F5344CB8AC3E}">
        <p14:creationId xmlns:p14="http://schemas.microsoft.com/office/powerpoint/2010/main" val="19629679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hyperlink" Target="https://doi.org/10.1038/s41597-021-00861-7" TargetMode="External"/><Relationship Id="rId13" Type="http://schemas.openxmlformats.org/officeDocument/2006/relationships/hyperlink" Target="https://doi.org/10.1007/s10661-019-8054-3" TargetMode="External"/><Relationship Id="rId18" Type="http://schemas.openxmlformats.org/officeDocument/2006/relationships/hyperlink" Target="https://doi.org/10.1007/s41748-021-00243-4" TargetMode="External"/><Relationship Id="rId3" Type="http://schemas.openxmlformats.org/officeDocument/2006/relationships/hyperlink" Target="https://doi.org/10.1016/j.envint.2022.107649" TargetMode="External"/><Relationship Id="rId7" Type="http://schemas.openxmlformats.org/officeDocument/2006/relationships/hyperlink" Target="https://doi.org/10.1080/17538947.2020.1805036" TargetMode="External"/><Relationship Id="rId12" Type="http://schemas.openxmlformats.org/officeDocument/2006/relationships/hyperlink" Target="https://doi.org/10.21523/gcj5.19030102" TargetMode="External"/><Relationship Id="rId17" Type="http://schemas.openxmlformats.org/officeDocument/2006/relationships/hyperlink" Target="https://doi.org/10.3390/rs11141645" TargetMode="External"/><Relationship Id="rId2" Type="http://schemas.openxmlformats.org/officeDocument/2006/relationships/notesSlide" Target="../notesSlides/notesSlide19.xml"/><Relationship Id="rId16" Type="http://schemas.openxmlformats.org/officeDocument/2006/relationships/hyperlink" Target="https://doi.org/10.1080/19475683.2020.1754291" TargetMode="External"/><Relationship Id="rId20" Type="http://schemas.openxmlformats.org/officeDocument/2006/relationships/hyperlink" Target="https://doi.org/10.1007/s10668-015-9653-y" TargetMode="External"/><Relationship Id="rId1" Type="http://schemas.openxmlformats.org/officeDocument/2006/relationships/slideLayout" Target="../slideLayouts/slideLayout7.xml"/><Relationship Id="rId6" Type="http://schemas.openxmlformats.org/officeDocument/2006/relationships/hyperlink" Target="https://doi.org/10.3390/su7044689" TargetMode="External"/><Relationship Id="rId11" Type="http://schemas.openxmlformats.org/officeDocument/2006/relationships/hyperlink" Target="https://doi.org/10.3390/ijgi7040154" TargetMode="External"/><Relationship Id="rId5" Type="http://schemas.openxmlformats.org/officeDocument/2006/relationships/hyperlink" Target="https://population.un.org/wup/Publications/Files/WUP2018-Report.pdf" TargetMode="External"/><Relationship Id="rId15" Type="http://schemas.openxmlformats.org/officeDocument/2006/relationships/hyperlink" Target="https://doi.org/10.1175/JCLI3520.1" TargetMode="External"/><Relationship Id="rId10" Type="http://schemas.openxmlformats.org/officeDocument/2006/relationships/hyperlink" Target="https://doi.org/10.3390/rs8030220" TargetMode="External"/><Relationship Id="rId19" Type="http://schemas.openxmlformats.org/officeDocument/2006/relationships/hyperlink" Target="https://doi.org/10.1016/j.scitotenv.2021.145381" TargetMode="External"/><Relationship Id="rId4" Type="http://schemas.openxmlformats.org/officeDocument/2006/relationships/hyperlink" Target="https://doi.org/10.1007/s40808-020-00786-x" TargetMode="External"/><Relationship Id="rId9" Type="http://schemas.openxmlformats.org/officeDocument/2006/relationships/hyperlink" Target="https://doi.org/10.1002/joc.2069" TargetMode="External"/><Relationship Id="rId14" Type="http://schemas.openxmlformats.org/officeDocument/2006/relationships/hyperlink" Target="https://doi.org/10.1007/s40808-018-0567-1"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E59831-25A5-4406-9CF7-4413B31B06BD}"/>
              </a:ext>
            </a:extLst>
          </p:cNvPr>
          <p:cNvSpPr>
            <a:spLocks noGrp="1"/>
          </p:cNvSpPr>
          <p:nvPr>
            <p:ph type="ctrTitle"/>
          </p:nvPr>
        </p:nvSpPr>
        <p:spPr>
          <a:xfrm>
            <a:off x="1295401" y="1295400"/>
            <a:ext cx="10310191" cy="5098774"/>
          </a:xfrm>
          <a:noFill/>
        </p:spPr>
        <p:txBody>
          <a:bodyPr>
            <a:normAutofit/>
          </a:bodyPr>
          <a:lstStyle/>
          <a:p>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endParaRPr lang="en-US" dirty="0">
              <a:solidFill>
                <a:schemeClr val="bg1"/>
              </a:solidFill>
            </a:endParaRPr>
          </a:p>
        </p:txBody>
      </p:sp>
      <p:sp>
        <p:nvSpPr>
          <p:cNvPr id="4" name="TextBox 3">
            <a:extLst>
              <a:ext uri="{FF2B5EF4-FFF2-40B4-BE49-F238E27FC236}">
                <a16:creationId xmlns:a16="http://schemas.microsoft.com/office/drawing/2014/main" id="{4B8BADE7-2990-C10F-8EDC-39A0D51BACF7}"/>
              </a:ext>
            </a:extLst>
          </p:cNvPr>
          <p:cNvSpPr txBox="1"/>
          <p:nvPr/>
        </p:nvSpPr>
        <p:spPr>
          <a:xfrm>
            <a:off x="1295401" y="1337608"/>
            <a:ext cx="10310191" cy="1938992"/>
          </a:xfrm>
          <a:prstGeom prst="rect">
            <a:avLst/>
          </a:prstGeom>
          <a:noFill/>
        </p:spPr>
        <p:txBody>
          <a:bodyPr wrap="square">
            <a:spAutoFit/>
          </a:bodyPr>
          <a:lstStyle/>
          <a:p>
            <a:pPr algn="ctr">
              <a:spcAft>
                <a:spcPts val="750"/>
              </a:spcAft>
            </a:pPr>
            <a:r>
              <a:rPr lang="en-US" sz="40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Impacts of urban land use and topography on surface temperature in Ouagadougou and Bobo-Dioulasso, Burkina Faso</a:t>
            </a:r>
            <a:endParaRPr lang="fr-FR" sz="4000"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95AAA01-E37C-1D8C-31F1-887BCC2FEC5A}"/>
              </a:ext>
            </a:extLst>
          </p:cNvPr>
          <p:cNvSpPr txBox="1"/>
          <p:nvPr/>
        </p:nvSpPr>
        <p:spPr>
          <a:xfrm>
            <a:off x="5045587" y="3393758"/>
            <a:ext cx="2263109" cy="1046440"/>
          </a:xfrm>
          <a:prstGeom prst="rect">
            <a:avLst/>
          </a:prstGeom>
          <a:noFill/>
        </p:spPr>
        <p:txBody>
          <a:bodyPr wrap="square">
            <a:spAutoFit/>
          </a:bodyPr>
          <a:lstStyle/>
          <a:p>
            <a:pPr algn="ctr"/>
            <a:r>
              <a:rPr lang="fr-FR" sz="1600" dirty="0">
                <a:latin typeface="Times New Roman" panose="02020603050405020304" pitchFamily="18" charset="0"/>
                <a:cs typeface="Times New Roman" panose="02020603050405020304" pitchFamily="18" charset="0"/>
              </a:rPr>
              <a:t>By</a:t>
            </a:r>
          </a:p>
          <a:p>
            <a:pPr algn="ctr"/>
            <a:endParaRPr lang="fr-FR" sz="1600" dirty="0">
              <a:latin typeface="Times New Roman" panose="02020603050405020304" pitchFamily="18" charset="0"/>
              <a:cs typeface="Times New Roman" panose="02020603050405020304" pitchFamily="18" charset="0"/>
            </a:endParaRPr>
          </a:p>
          <a:p>
            <a:pPr algn="ctr"/>
            <a:r>
              <a:rPr lang="fr-FR" sz="1600" dirty="0">
                <a:latin typeface="Times New Roman" panose="02020603050405020304" pitchFamily="18" charset="0"/>
                <a:cs typeface="Times New Roman" panose="02020603050405020304" pitchFamily="18" charset="0"/>
              </a:rPr>
              <a:t>OUEDRAOGO, Valentin</a:t>
            </a:r>
          </a:p>
          <a:p>
            <a:pPr algn="ctr"/>
            <a:r>
              <a:rPr lang="fr-FR" sz="1400" dirty="0">
                <a:latin typeface="Times New Roman" panose="02020603050405020304" pitchFamily="18" charset="0"/>
                <a:cs typeface="Times New Roman" panose="02020603050405020304" pitchFamily="18" charset="0"/>
              </a:rPr>
              <a:t>PhD/SPS/FT/2019/11123</a:t>
            </a:r>
          </a:p>
        </p:txBody>
      </p:sp>
      <p:sp>
        <p:nvSpPr>
          <p:cNvPr id="8" name="TextBox 7">
            <a:extLst>
              <a:ext uri="{FF2B5EF4-FFF2-40B4-BE49-F238E27FC236}">
                <a16:creationId xmlns:a16="http://schemas.microsoft.com/office/drawing/2014/main" id="{1946C62C-032F-45C9-1611-529DE05CFEE8}"/>
              </a:ext>
            </a:extLst>
          </p:cNvPr>
          <p:cNvSpPr txBox="1"/>
          <p:nvPr/>
        </p:nvSpPr>
        <p:spPr>
          <a:xfrm>
            <a:off x="4810485" y="4507468"/>
            <a:ext cx="2428515" cy="369332"/>
          </a:xfrm>
          <a:prstGeom prst="rect">
            <a:avLst/>
          </a:prstGeom>
          <a:noFill/>
        </p:spPr>
        <p:txBody>
          <a:bodyPr wrap="square" rtlCol="0">
            <a:spAutoFit/>
          </a:bodyPr>
          <a:lstStyle/>
          <a:p>
            <a:pPr algn="ctr"/>
            <a:r>
              <a:rPr lang="en-GB" b="1" i="1" dirty="0">
                <a:latin typeface="Times New Roman" panose="02020603050405020304" pitchFamily="18" charset="0"/>
                <a:cs typeface="Times New Roman" panose="02020603050405020304" pitchFamily="18" charset="0"/>
              </a:rPr>
              <a:t>PhD external defense</a:t>
            </a:r>
          </a:p>
        </p:txBody>
      </p:sp>
      <p:sp>
        <p:nvSpPr>
          <p:cNvPr id="9" name="TextBox 8">
            <a:extLst>
              <a:ext uri="{FF2B5EF4-FFF2-40B4-BE49-F238E27FC236}">
                <a16:creationId xmlns:a16="http://schemas.microsoft.com/office/drawing/2014/main" id="{EB935F8A-580D-1422-A2AA-DF575CECE82A}"/>
              </a:ext>
            </a:extLst>
          </p:cNvPr>
          <p:cNvSpPr txBox="1"/>
          <p:nvPr/>
        </p:nvSpPr>
        <p:spPr>
          <a:xfrm>
            <a:off x="1371599" y="5020270"/>
            <a:ext cx="9753601" cy="923330"/>
          </a:xfrm>
          <a:prstGeom prst="rect">
            <a:avLst/>
          </a:prstGeom>
          <a:noFill/>
        </p:spPr>
        <p:txBody>
          <a:bodyPr wrap="square">
            <a:spAutoFit/>
          </a:bodyPr>
          <a:lstStyle/>
          <a:p>
            <a:r>
              <a:rPr lang="en-GB" sz="1600" b="1" dirty="0">
                <a:latin typeface="Times New Roman" panose="02020603050405020304" pitchFamily="18" charset="0"/>
                <a:cs typeface="Times New Roman" panose="02020603050405020304" pitchFamily="18" charset="0"/>
              </a:rPr>
              <a:t>Main Supervisor: </a:t>
            </a:r>
            <a:r>
              <a:rPr lang="en-GB" sz="1600" dirty="0">
                <a:latin typeface="Times New Roman" panose="02020603050405020304" pitchFamily="18" charset="0"/>
                <a:cs typeface="Times New Roman" panose="02020603050405020304" pitchFamily="18" charset="0"/>
              </a:rPr>
              <a:t>						</a:t>
            </a:r>
            <a:r>
              <a:rPr lang="en-GB" sz="1600" b="1" dirty="0">
                <a:latin typeface="Times New Roman" panose="02020603050405020304" pitchFamily="18" charset="0"/>
                <a:cs typeface="Times New Roman" panose="02020603050405020304" pitchFamily="18" charset="0"/>
              </a:rPr>
              <a:t>Co-Supervisors: </a:t>
            </a:r>
          </a:p>
          <a:p>
            <a:r>
              <a:rPr lang="en-GB" sz="1600" dirty="0">
                <a:latin typeface="Times New Roman" panose="02020603050405020304" pitchFamily="18" charset="0"/>
                <a:cs typeface="Times New Roman" panose="02020603050405020304" pitchFamily="18" charset="0"/>
              </a:rPr>
              <a:t>Prof. </a:t>
            </a:r>
            <a:r>
              <a:rPr lang="en-GB" sz="1600" dirty="0" err="1">
                <a:latin typeface="Times New Roman" panose="02020603050405020304" pitchFamily="18" charset="0"/>
                <a:cs typeface="Times New Roman" panose="02020603050405020304" pitchFamily="18" charset="0"/>
              </a:rPr>
              <a:t>Jaiye</a:t>
            </a:r>
            <a:r>
              <a:rPr lang="en-GB" sz="1600" dirty="0">
                <a:latin typeface="Times New Roman" panose="02020603050405020304" pitchFamily="18" charset="0"/>
                <a:cs typeface="Times New Roman" panose="02020603050405020304" pitchFamily="18" charset="0"/>
              </a:rPr>
              <a:t> J. DUKIYA  					</a:t>
            </a:r>
            <a:r>
              <a:rPr lang="en-GB" dirty="0" err="1">
                <a:latin typeface="Times New Roman" panose="02020603050405020304" pitchFamily="18" charset="0"/>
                <a:cs typeface="Times New Roman" panose="02020603050405020304" pitchFamily="18" charset="0"/>
              </a:rPr>
              <a:t>Dr.</a:t>
            </a:r>
            <a:r>
              <a:rPr lang="en-GB" dirty="0">
                <a:latin typeface="Times New Roman" panose="02020603050405020304" pitchFamily="18" charset="0"/>
                <a:cs typeface="Times New Roman" panose="02020603050405020304" pitchFamily="18" charset="0"/>
              </a:rPr>
              <a:t> Kwame Oppong HACKMAN</a:t>
            </a:r>
            <a:r>
              <a:rPr lang="en-GB" sz="1600" dirty="0">
                <a:latin typeface="Times New Roman" panose="02020603050405020304" pitchFamily="18" charset="0"/>
                <a:cs typeface="Times New Roman" panose="02020603050405020304" pitchFamily="18" charset="0"/>
              </a:rPr>
              <a:t> </a:t>
            </a:r>
          </a:p>
          <a:p>
            <a:r>
              <a:rPr lang="en-GB" sz="20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Dr.</a:t>
            </a:r>
            <a:r>
              <a:rPr lang="en-GB" sz="1600" dirty="0">
                <a:latin typeface="Times New Roman" panose="02020603050405020304" pitchFamily="18" charset="0"/>
                <a:cs typeface="Times New Roman" panose="02020603050405020304" pitchFamily="18" charset="0"/>
              </a:rPr>
              <a:t> Michael THIEL	</a:t>
            </a:r>
            <a:endParaRPr lang="en-GB" sz="1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A0D29E1-0C7A-A88B-4529-79755D95FC1F}"/>
              </a:ext>
            </a:extLst>
          </p:cNvPr>
          <p:cNvSpPr txBox="1"/>
          <p:nvPr/>
        </p:nvSpPr>
        <p:spPr>
          <a:xfrm>
            <a:off x="5029200" y="6248400"/>
            <a:ext cx="1849504" cy="307777"/>
          </a:xfrm>
          <a:prstGeom prst="rect">
            <a:avLst/>
          </a:prstGeom>
          <a:noFill/>
        </p:spPr>
        <p:txBody>
          <a:bodyPr wrap="square" rtlCol="0">
            <a:spAutoFit/>
          </a:bodyPr>
          <a:lstStyle/>
          <a:p>
            <a:pPr algn="ctr"/>
            <a:r>
              <a:rPr lang="en-GB" sz="1400" spc="50" dirty="0">
                <a:ln w="0"/>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14 December 2023</a:t>
            </a:r>
          </a:p>
        </p:txBody>
      </p:sp>
    </p:spTree>
    <p:extLst>
      <p:ext uri="{BB962C8B-B14F-4D97-AF65-F5344CB8AC3E}">
        <p14:creationId xmlns:p14="http://schemas.microsoft.com/office/powerpoint/2010/main" val="18738462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4931D7-F6B4-B8F1-6833-DCF43C285013}"/>
              </a:ext>
            </a:extLst>
          </p:cNvPr>
          <p:cNvSpPr>
            <a:spLocks noGrp="1"/>
          </p:cNvSpPr>
          <p:nvPr>
            <p:ph type="sldNum" sz="quarter" idx="12"/>
          </p:nvPr>
        </p:nvSpPr>
        <p:spPr>
          <a:xfrm>
            <a:off x="11201400" y="6019800"/>
            <a:ext cx="457200" cy="365125"/>
          </a:xfrm>
        </p:spPr>
        <p:txBody>
          <a:bodyPr/>
          <a:lstStyle/>
          <a:p>
            <a:fld id="{3E024793-0E71-48C3-8471-0C8AF9CBC2C2}" type="slidenum">
              <a:rPr lang="en-US" smtClean="0"/>
              <a:t>10</a:t>
            </a:fld>
            <a:endParaRPr lang="en-US" dirty="0"/>
          </a:p>
        </p:txBody>
      </p:sp>
      <p:sp>
        <p:nvSpPr>
          <p:cNvPr id="7" name="TextBox 6">
            <a:extLst>
              <a:ext uri="{FF2B5EF4-FFF2-40B4-BE49-F238E27FC236}">
                <a16:creationId xmlns:a16="http://schemas.microsoft.com/office/drawing/2014/main" id="{F90A4CED-33BF-CE43-ABA4-D4A910C85BBE}"/>
              </a:ext>
            </a:extLst>
          </p:cNvPr>
          <p:cNvSpPr txBox="1"/>
          <p:nvPr/>
        </p:nvSpPr>
        <p:spPr>
          <a:xfrm>
            <a:off x="4167816" y="110683"/>
            <a:ext cx="4815026"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Description of the study area (1/2)</a:t>
            </a:r>
            <a:endParaRPr lang="fr-FR" sz="24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B96D698-8314-086C-072C-B5191130D7B0}"/>
              </a:ext>
            </a:extLst>
          </p:cNvPr>
          <p:cNvSpPr txBox="1"/>
          <p:nvPr/>
        </p:nvSpPr>
        <p:spPr>
          <a:xfrm>
            <a:off x="1219200" y="2743200"/>
            <a:ext cx="2401150"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3: </a:t>
            </a:r>
            <a:r>
              <a:rPr lang="en-GB" sz="1400" dirty="0">
                <a:latin typeface="Times New Roman" panose="02020603050405020304" pitchFamily="18" charset="0"/>
                <a:cs typeface="Times New Roman" panose="02020603050405020304" pitchFamily="18" charset="0"/>
              </a:rPr>
              <a:t>Study area location</a:t>
            </a:r>
            <a:endParaRPr lang="fr-FR"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A1D00F6-E15E-73CE-B79B-2D8453C7D2BB}"/>
              </a:ext>
            </a:extLst>
          </p:cNvPr>
          <p:cNvSpPr txBox="1"/>
          <p:nvPr/>
        </p:nvSpPr>
        <p:spPr>
          <a:xfrm>
            <a:off x="9268907" y="2209800"/>
            <a:ext cx="2237295" cy="2862322"/>
          </a:xfrm>
          <a:prstGeom prst="rect">
            <a:avLst/>
          </a:prstGeom>
          <a:solidFill>
            <a:schemeClr val="bg1">
              <a:lumMod val="95000"/>
            </a:schemeClr>
          </a:solidFill>
        </p:spPr>
        <p:txBody>
          <a:bodyPr wrap="square">
            <a:spAutoFit/>
          </a:bodyPr>
          <a:lstStyle/>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Ouagadougou; Centre, country capital, first city; administrative and political centre</a:t>
            </a:r>
          </a:p>
          <a:p>
            <a:pPr marL="285750" indent="-285750">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Bobo: Western, second city of the country, economic capital</a:t>
            </a:r>
          </a:p>
        </p:txBody>
      </p:sp>
      <p:pic>
        <p:nvPicPr>
          <p:cNvPr id="6" name="Picture 5">
            <a:extLst>
              <a:ext uri="{FF2B5EF4-FFF2-40B4-BE49-F238E27FC236}">
                <a16:creationId xmlns:a16="http://schemas.microsoft.com/office/drawing/2014/main" id="{ADBECB82-AC57-DCEF-5FBC-991676A6DA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8600" y="580961"/>
            <a:ext cx="5073458" cy="6120000"/>
          </a:xfrm>
          <a:prstGeom prst="rect">
            <a:avLst/>
          </a:prstGeom>
        </p:spPr>
      </p:pic>
    </p:spTree>
    <p:extLst>
      <p:ext uri="{BB962C8B-B14F-4D97-AF65-F5344CB8AC3E}">
        <p14:creationId xmlns:p14="http://schemas.microsoft.com/office/powerpoint/2010/main" val="1227560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486FAC7-FE35-1252-840F-BB0E49803BF5}"/>
              </a:ext>
            </a:extLst>
          </p:cNvPr>
          <p:cNvSpPr txBox="1"/>
          <p:nvPr/>
        </p:nvSpPr>
        <p:spPr>
          <a:xfrm>
            <a:off x="3581400" y="914402"/>
            <a:ext cx="5791200" cy="646331"/>
          </a:xfrm>
          <a:prstGeom prst="rect">
            <a:avLst/>
          </a:prstGeom>
          <a:noFill/>
        </p:spPr>
        <p:txBody>
          <a:bodyPr wrap="square" rtlCol="0">
            <a:spAutoFit/>
          </a:bodyPr>
          <a:lstStyle/>
          <a:p>
            <a:pPr marL="285750" indent="-285750">
              <a:buFont typeface="Wingdings" panose="05000000000000000000" pitchFamily="2" charset="2"/>
              <a:buChar char="q"/>
            </a:pPr>
            <a:r>
              <a:rPr lang="en-GB" altLang="en-US" dirty="0">
                <a:latin typeface="Times New Roman" panose="02020603050405020304" pitchFamily="18" charset="0"/>
                <a:cs typeface="Times New Roman" panose="02020603050405020304" pitchFamily="18" charset="0"/>
              </a:rPr>
              <a:t>Soudanian ITCZ regulated climate, high temperature, unimodal rainfall pattern with maximum in August</a:t>
            </a:r>
            <a:r>
              <a:rPr lang="en-GB" b="1" dirty="0">
                <a:solidFill>
                  <a:srgbClr val="FF0000"/>
                </a:solidFill>
              </a:rPr>
              <a:t>  </a:t>
            </a:r>
          </a:p>
        </p:txBody>
      </p:sp>
      <p:sp>
        <p:nvSpPr>
          <p:cNvPr id="14" name="TextBox 13">
            <a:extLst>
              <a:ext uri="{FF2B5EF4-FFF2-40B4-BE49-F238E27FC236}">
                <a16:creationId xmlns:a16="http://schemas.microsoft.com/office/drawing/2014/main" id="{C38A94C9-50C5-A4A8-158F-7EE64BCAD5CF}"/>
              </a:ext>
            </a:extLst>
          </p:cNvPr>
          <p:cNvSpPr txBox="1"/>
          <p:nvPr/>
        </p:nvSpPr>
        <p:spPr>
          <a:xfrm>
            <a:off x="7315203" y="4340425"/>
            <a:ext cx="4114799" cy="307777"/>
          </a:xfrm>
          <a:prstGeom prst="rect">
            <a:avLst/>
          </a:prstGeom>
          <a:noFill/>
        </p:spPr>
        <p:txBody>
          <a:bodyPr wrap="square">
            <a:spAutoFit/>
          </a:bodyPr>
          <a:lstStyle/>
          <a:p>
            <a:r>
              <a:rPr lang="en-GB" sz="1400" b="1" dirty="0">
                <a:latin typeface="Times New Roman" panose="02020603050405020304" pitchFamily="18" charset="0"/>
                <a:cs typeface="Times New Roman" panose="02020603050405020304" pitchFamily="18" charset="0"/>
              </a:rPr>
              <a:t>Figure 5</a:t>
            </a:r>
            <a:r>
              <a:rPr lang="en-GB" sz="1400" dirty="0">
                <a:latin typeface="Times New Roman" panose="02020603050405020304" pitchFamily="18" charset="0"/>
                <a:cs typeface="Times New Roman" panose="02020603050405020304" pitchFamily="18" charset="0"/>
              </a:rPr>
              <a:t>: Average monthly rainfall from 1980 to 2020</a:t>
            </a:r>
          </a:p>
        </p:txBody>
      </p:sp>
      <p:sp>
        <p:nvSpPr>
          <p:cNvPr id="15" name="TextBox 14">
            <a:extLst>
              <a:ext uri="{FF2B5EF4-FFF2-40B4-BE49-F238E27FC236}">
                <a16:creationId xmlns:a16="http://schemas.microsoft.com/office/drawing/2014/main" id="{5620E713-59D8-2D47-8D60-68ADE2C33F32}"/>
              </a:ext>
            </a:extLst>
          </p:cNvPr>
          <p:cNvSpPr txBox="1"/>
          <p:nvPr/>
        </p:nvSpPr>
        <p:spPr>
          <a:xfrm>
            <a:off x="2514600" y="4340423"/>
            <a:ext cx="4419600" cy="307777"/>
          </a:xfrm>
          <a:prstGeom prst="rect">
            <a:avLst/>
          </a:prstGeom>
          <a:noFill/>
        </p:spPr>
        <p:txBody>
          <a:bodyPr wrap="square">
            <a:spAutoFit/>
          </a:bodyPr>
          <a:lstStyle/>
          <a:p>
            <a:r>
              <a:rPr lang="en-GB" sz="1400" b="1" dirty="0">
                <a:latin typeface="Times New Roman" panose="02020603050405020304" pitchFamily="18" charset="0"/>
                <a:cs typeface="Times New Roman" panose="02020603050405020304" pitchFamily="18" charset="0"/>
              </a:rPr>
              <a:t>Figure 4</a:t>
            </a:r>
            <a:r>
              <a:rPr lang="en-GB" sz="1400" dirty="0">
                <a:latin typeface="Times New Roman" panose="02020603050405020304" pitchFamily="18" charset="0"/>
                <a:cs typeface="Times New Roman" panose="02020603050405020304" pitchFamily="18" charset="0"/>
              </a:rPr>
              <a:t>: Average monthly temperature from 1980 to 2020</a:t>
            </a:r>
          </a:p>
        </p:txBody>
      </p:sp>
      <p:sp>
        <p:nvSpPr>
          <p:cNvPr id="17" name="TextBox 16">
            <a:extLst>
              <a:ext uri="{FF2B5EF4-FFF2-40B4-BE49-F238E27FC236}">
                <a16:creationId xmlns:a16="http://schemas.microsoft.com/office/drawing/2014/main" id="{D48DA5FA-30C7-7473-88AE-35F9C419B56E}"/>
              </a:ext>
            </a:extLst>
          </p:cNvPr>
          <p:cNvSpPr txBox="1"/>
          <p:nvPr/>
        </p:nvSpPr>
        <p:spPr>
          <a:xfrm>
            <a:off x="3048001" y="4999672"/>
            <a:ext cx="6934200" cy="1477328"/>
          </a:xfrm>
          <a:prstGeom prst="rect">
            <a:avLst/>
          </a:prstGeom>
          <a:noFill/>
        </p:spPr>
        <p:txBody>
          <a:bodyPr wrap="square" rtlCol="0">
            <a:spAutoFit/>
          </a:bodyPr>
          <a:lstStyle/>
          <a:p>
            <a:pPr marL="285750" indent="-285750">
              <a:buFont typeface="Wingdings" panose="05000000000000000000" pitchFamily="2" charset="2"/>
              <a:buChar char="q"/>
            </a:pPr>
            <a:r>
              <a:rPr lang="en-GB" dirty="0"/>
              <a:t>Average altitude: 300 m (Ouaga) and 400 m (Bobo) above sea level;</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Increasing human footprint (built-up, farmlands);</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Rapid population growth and urban expansion in the 2 cities</a:t>
            </a:r>
          </a:p>
        </p:txBody>
      </p:sp>
      <p:sp>
        <p:nvSpPr>
          <p:cNvPr id="4" name="Slide Number Placeholder 3">
            <a:extLst>
              <a:ext uri="{FF2B5EF4-FFF2-40B4-BE49-F238E27FC236}">
                <a16:creationId xmlns:a16="http://schemas.microsoft.com/office/drawing/2014/main" id="{2087B834-812B-7270-01ED-60763944D436}"/>
              </a:ext>
            </a:extLst>
          </p:cNvPr>
          <p:cNvSpPr>
            <a:spLocks noGrp="1"/>
          </p:cNvSpPr>
          <p:nvPr>
            <p:ph type="sldNum" sz="quarter" idx="12"/>
          </p:nvPr>
        </p:nvSpPr>
        <p:spPr>
          <a:xfrm>
            <a:off x="11239502" y="6019800"/>
            <a:ext cx="381000" cy="365125"/>
          </a:xfrm>
        </p:spPr>
        <p:txBody>
          <a:bodyPr/>
          <a:lstStyle/>
          <a:p>
            <a:fld id="{3E024793-0E71-48C3-8471-0C8AF9CBC2C2}" type="slidenum">
              <a:rPr lang="en-US" smtClean="0"/>
              <a:t>11</a:t>
            </a:fld>
            <a:endParaRPr lang="en-US" dirty="0"/>
          </a:p>
        </p:txBody>
      </p:sp>
      <p:pic>
        <p:nvPicPr>
          <p:cNvPr id="6" name="Graphic 5">
            <a:extLst>
              <a:ext uri="{FF2B5EF4-FFF2-40B4-BE49-F238E27FC236}">
                <a16:creationId xmlns:a16="http://schemas.microsoft.com/office/drawing/2014/main" id="{0924C0E7-49B5-3F7E-0B91-E7AD75B2BFEF}"/>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828"/>
          <a:stretch/>
        </p:blipFill>
        <p:spPr>
          <a:xfrm>
            <a:off x="2623442" y="1676400"/>
            <a:ext cx="4104241" cy="2700000"/>
          </a:xfrm>
          <a:prstGeom prst="rect">
            <a:avLst/>
          </a:prstGeom>
        </p:spPr>
      </p:pic>
      <p:pic>
        <p:nvPicPr>
          <p:cNvPr id="9" name="Graphic 8">
            <a:extLst>
              <a:ext uri="{FF2B5EF4-FFF2-40B4-BE49-F238E27FC236}">
                <a16:creationId xmlns:a16="http://schemas.microsoft.com/office/drawing/2014/main" id="{36998224-F6C4-4B15-6887-329A0937E8C0}"/>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5828"/>
          <a:stretch/>
        </p:blipFill>
        <p:spPr>
          <a:xfrm>
            <a:off x="7043044" y="1674202"/>
            <a:ext cx="4104235" cy="2700000"/>
          </a:xfrm>
          <a:prstGeom prst="rect">
            <a:avLst/>
          </a:prstGeom>
        </p:spPr>
      </p:pic>
      <p:sp>
        <p:nvSpPr>
          <p:cNvPr id="19" name="Oval 18">
            <a:extLst>
              <a:ext uri="{FF2B5EF4-FFF2-40B4-BE49-F238E27FC236}">
                <a16:creationId xmlns:a16="http://schemas.microsoft.com/office/drawing/2014/main" id="{8F1E1EBE-0D6F-A762-25FF-6CF4DF485D49}"/>
              </a:ext>
            </a:extLst>
          </p:cNvPr>
          <p:cNvSpPr/>
          <p:nvPr/>
        </p:nvSpPr>
        <p:spPr>
          <a:xfrm>
            <a:off x="9481443" y="1482125"/>
            <a:ext cx="424559" cy="2858299"/>
          </a:xfrm>
          <a:prstGeom prst="ellipse">
            <a:avLst/>
          </a:prstGeom>
          <a:noFill/>
          <a:ln w="28575">
            <a:solidFill>
              <a:schemeClr val="tx1"/>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2" name="Oval 11">
            <a:extLst>
              <a:ext uri="{FF2B5EF4-FFF2-40B4-BE49-F238E27FC236}">
                <a16:creationId xmlns:a16="http://schemas.microsoft.com/office/drawing/2014/main" id="{CA5BAB88-A225-7F86-B838-7BB7D0EEDE45}"/>
              </a:ext>
            </a:extLst>
          </p:cNvPr>
          <p:cNvSpPr/>
          <p:nvPr/>
        </p:nvSpPr>
        <p:spPr>
          <a:xfrm>
            <a:off x="3842639" y="1524000"/>
            <a:ext cx="500761" cy="2797974"/>
          </a:xfrm>
          <a:prstGeom prst="ellipse">
            <a:avLst/>
          </a:prstGeom>
          <a:noFill/>
          <a:ln w="28575">
            <a:solidFill>
              <a:schemeClr val="tx1"/>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 name="TextBox 1">
            <a:extLst>
              <a:ext uri="{FF2B5EF4-FFF2-40B4-BE49-F238E27FC236}">
                <a16:creationId xmlns:a16="http://schemas.microsoft.com/office/drawing/2014/main" id="{D6326049-1C59-953D-DD04-F5525E83F6DA}"/>
              </a:ext>
            </a:extLst>
          </p:cNvPr>
          <p:cNvSpPr txBox="1"/>
          <p:nvPr/>
        </p:nvSpPr>
        <p:spPr>
          <a:xfrm>
            <a:off x="4167816" y="110683"/>
            <a:ext cx="4815026"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Description of the study area (2/2)</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417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461D8E5-CD91-94AE-98A9-42198E4EFD78}"/>
              </a:ext>
            </a:extLst>
          </p:cNvPr>
          <p:cNvSpPr txBox="1"/>
          <p:nvPr/>
        </p:nvSpPr>
        <p:spPr>
          <a:xfrm>
            <a:off x="2362200" y="1708190"/>
            <a:ext cx="8275320" cy="3016210"/>
          </a:xfrm>
          <a:prstGeom prst="rect">
            <a:avLst/>
          </a:prstGeom>
          <a:noFill/>
        </p:spPr>
        <p:txBody>
          <a:bodyPr wrap="square">
            <a:spAutoFit/>
          </a:bodyPr>
          <a:lstStyle/>
          <a:p>
            <a:pPr marL="285750" indent="-285750" algn="just">
              <a:buFont typeface="Wingdings" panose="05000000000000000000" pitchFamily="2" charset="2"/>
              <a:buChar char="q"/>
            </a:pPr>
            <a:r>
              <a:rPr lang="en-GB" sz="1900" dirty="0">
                <a:latin typeface="Times New Roman" panose="02020603050405020304" pitchFamily="18" charset="0"/>
                <a:ea typeface="Calibri" panose="020F0502020204030204" pitchFamily="34" charset="0"/>
              </a:rPr>
              <a:t>The present research has a temporal scope of 19 years (2003 - 2021);</a:t>
            </a:r>
          </a:p>
          <a:p>
            <a:pPr marL="285750" indent="-285750" algn="just">
              <a:buFont typeface="Wingdings" panose="05000000000000000000" pitchFamily="2" charset="2"/>
              <a:buChar char="q"/>
            </a:pPr>
            <a:endParaRPr lang="en-GB" sz="1900" dirty="0">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q"/>
            </a:pPr>
            <a:r>
              <a:rPr lang="en-GB" sz="1900" dirty="0">
                <a:latin typeface="Times New Roman" panose="02020603050405020304" pitchFamily="18" charset="0"/>
                <a:ea typeface="Calibri" panose="020F0502020204030204" pitchFamily="34" charset="0"/>
              </a:rPr>
              <a:t>The study covers the metropolises of Ouagadougou and Bobo-Dioulasso;</a:t>
            </a:r>
          </a:p>
          <a:p>
            <a:pPr marL="285750" indent="-285750" algn="just">
              <a:buFont typeface="Wingdings" panose="05000000000000000000" pitchFamily="2" charset="2"/>
              <a:buChar char="q"/>
            </a:pPr>
            <a:endParaRPr lang="en-GB" sz="1900" dirty="0">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q"/>
            </a:pPr>
            <a:r>
              <a:rPr lang="en-GB" sz="1900" dirty="0">
                <a:latin typeface="Times New Roman" panose="02020603050405020304" pitchFamily="18" charset="0"/>
                <a:ea typeface="Calibri" panose="020F0502020204030204" pitchFamily="34" charset="0"/>
              </a:rPr>
              <a:t>The research focuses on Land Use/Land Cover assessment, air temperature analysis, land surface temperature assessment and the health implications of temperature;</a:t>
            </a:r>
          </a:p>
          <a:p>
            <a:pPr algn="just"/>
            <a:endParaRPr lang="en-GB" sz="1900" dirty="0">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q"/>
            </a:pPr>
            <a:r>
              <a:rPr lang="en-GB" sz="1900" dirty="0">
                <a:latin typeface="Times New Roman" panose="02020603050405020304" pitchFamily="18" charset="0"/>
                <a:ea typeface="Calibri" panose="020F0502020204030204" pitchFamily="34" charset="0"/>
              </a:rPr>
              <a:t>This research uses the existing meteorological data captured by ground stations and satellites platforms such as Landsat and MODIS Aqua.</a:t>
            </a:r>
            <a:endParaRPr lang="en-GB" sz="1900" dirty="0"/>
          </a:p>
        </p:txBody>
      </p:sp>
      <p:sp>
        <p:nvSpPr>
          <p:cNvPr id="3" name="Slide Number Placeholder 2">
            <a:extLst>
              <a:ext uri="{FF2B5EF4-FFF2-40B4-BE49-F238E27FC236}">
                <a16:creationId xmlns:a16="http://schemas.microsoft.com/office/drawing/2014/main" id="{28D60B2B-064C-F10D-023F-914094FE72E0}"/>
              </a:ext>
            </a:extLst>
          </p:cNvPr>
          <p:cNvSpPr>
            <a:spLocks noGrp="1"/>
          </p:cNvSpPr>
          <p:nvPr>
            <p:ph type="sldNum" sz="quarter" idx="12"/>
          </p:nvPr>
        </p:nvSpPr>
        <p:spPr>
          <a:xfrm>
            <a:off x="11277600" y="6019800"/>
            <a:ext cx="381000" cy="365125"/>
          </a:xfrm>
        </p:spPr>
        <p:txBody>
          <a:bodyPr/>
          <a:lstStyle/>
          <a:p>
            <a:fld id="{3E024793-0E71-48C3-8471-0C8AF9CBC2C2}" type="slidenum">
              <a:rPr lang="en-US" smtClean="0"/>
              <a:t>12</a:t>
            </a:fld>
            <a:endParaRPr lang="en-US" dirty="0"/>
          </a:p>
        </p:txBody>
      </p:sp>
      <p:sp>
        <p:nvSpPr>
          <p:cNvPr id="5" name="TextBox 4">
            <a:extLst>
              <a:ext uri="{FF2B5EF4-FFF2-40B4-BE49-F238E27FC236}">
                <a16:creationId xmlns:a16="http://schemas.microsoft.com/office/drawing/2014/main" id="{D5DC39C9-87A6-FCD9-0C2F-5D07DF8AF6E6}"/>
              </a:ext>
            </a:extLst>
          </p:cNvPr>
          <p:cNvSpPr txBox="1"/>
          <p:nvPr/>
        </p:nvSpPr>
        <p:spPr>
          <a:xfrm>
            <a:off x="4648202" y="147935"/>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Scope of the study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78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46AEBE3-6633-3743-3C68-876C2B1BDA3D}"/>
              </a:ext>
            </a:extLst>
          </p:cNvPr>
          <p:cNvSpPr txBox="1"/>
          <p:nvPr/>
        </p:nvSpPr>
        <p:spPr>
          <a:xfrm>
            <a:off x="1600200" y="1752600"/>
            <a:ext cx="9448800" cy="3693319"/>
          </a:xfrm>
          <a:prstGeom prst="rect">
            <a:avLst/>
          </a:prstGeom>
          <a:noFill/>
        </p:spPr>
        <p:txBody>
          <a:bodyPr wrap="square">
            <a:spAutoFit/>
          </a:bodyPr>
          <a:lstStyle/>
          <a:p>
            <a:pPr marL="285750" indent="-285750" algn="just">
              <a:buFont typeface="Wingdings" panose="05000000000000000000" pitchFamily="2" charset="2"/>
              <a:buChar char="q"/>
            </a:pPr>
            <a:r>
              <a:rPr lang="en-GB" sz="1800" dirty="0" err="1">
                <a:effectLst/>
                <a:latin typeface="Times New Roman" panose="02020603050405020304" pitchFamily="18" charset="0"/>
                <a:ea typeface="Calibri" panose="020F0502020204030204" pitchFamily="34" charset="0"/>
                <a:cs typeface="Arial" panose="020B0604020202020204" pitchFamily="34" charset="0"/>
              </a:rPr>
              <a:t>Alavipanah</a:t>
            </a:r>
            <a:r>
              <a:rPr lang="en-GB" dirty="0">
                <a:latin typeface="Times New Roman" panose="02020603050405020304" pitchFamily="18" charset="0"/>
                <a:ea typeface="Calibri" panose="020F0502020204030204" pitchFamily="34" charset="0"/>
                <a:cs typeface="Arial" panose="020B0604020202020204" pitchFamily="34" charset="0"/>
              </a:rPr>
              <a:t> </a:t>
            </a:r>
            <a:r>
              <a:rPr lang="en-GB" i="1" dirty="0">
                <a:latin typeface="Times New Roman" panose="02020603050405020304" pitchFamily="18" charset="0"/>
                <a:ea typeface="Calibri" panose="020F0502020204030204" pitchFamily="34" charset="0"/>
                <a:cs typeface="Arial" panose="020B0604020202020204" pitchFamily="34" charset="0"/>
              </a:rPr>
              <a:t>et al. </a:t>
            </a:r>
            <a:r>
              <a:rPr lang="en-GB" sz="1800" dirty="0">
                <a:effectLst/>
                <a:latin typeface="Times New Roman" panose="02020603050405020304" pitchFamily="18" charset="0"/>
                <a:ea typeface="Calibri" panose="020F0502020204030204" pitchFamily="34" charset="0"/>
                <a:cs typeface="Arial" panose="020B0604020202020204" pitchFamily="34" charset="0"/>
              </a:rPr>
              <a:t>(2015) demonstrated the role of vegetation in mitigating urban LST, using factional method.</a:t>
            </a:r>
          </a:p>
          <a:p>
            <a:pPr marL="285750" indent="-285750" algn="just">
              <a:buFont typeface="Wingdings" panose="05000000000000000000" pitchFamily="2" charset="2"/>
              <a:buChar char="q"/>
            </a:pPr>
            <a:endParaRPr lang="en-GB"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Hackman </a:t>
            </a:r>
            <a:r>
              <a:rPr lang="en-GB" i="1" dirty="0">
                <a:latin typeface="Times New Roman" panose="02020603050405020304" pitchFamily="18" charset="0"/>
                <a:cs typeface="Times New Roman" panose="02020603050405020304" pitchFamily="18" charset="0"/>
              </a:rPr>
              <a:t>et al., </a:t>
            </a:r>
            <a:r>
              <a:rPr lang="en-GB" dirty="0">
                <a:latin typeface="Times New Roman" panose="02020603050405020304" pitchFamily="18" charset="0"/>
                <a:cs typeface="Times New Roman" panose="02020603050405020304" pitchFamily="18" charset="0"/>
              </a:rPr>
              <a:t>(2020) investigated the temporal dynamics of the growth of Kumasi, using 20-years Landsat time series and Machine learning algorithms in Google Earth Engine;</a:t>
            </a:r>
          </a:p>
          <a:p>
            <a:pPr marL="285750" indent="-285750" algn="just">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dirty="0" err="1">
                <a:latin typeface="Times New Roman" panose="02020603050405020304" pitchFamily="18" charset="0"/>
                <a:cs typeface="Times New Roman" panose="02020603050405020304" pitchFamily="18" charset="0"/>
              </a:rPr>
              <a:t>Lindén</a:t>
            </a:r>
            <a:r>
              <a:rPr lang="en-GB" dirty="0">
                <a:latin typeface="Times New Roman" panose="02020603050405020304" pitchFamily="18" charset="0"/>
                <a:cs typeface="Times New Roman" panose="02020603050405020304" pitchFamily="18" charset="0"/>
              </a:rPr>
              <a:t> (2011) used ground observations data to characterize the nocturnal cool island in Ouagadougou. It was demonstrated that vegetation was the key factor in urban cooling while the built areas were limiting the effects.</a:t>
            </a:r>
          </a:p>
          <a:p>
            <a:pPr marL="285750" indent="-285750" algn="just">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dirty="0" err="1">
                <a:latin typeface="Times New Roman" panose="02020603050405020304" pitchFamily="18" charset="0"/>
                <a:ea typeface="Calibri" panose="020F0502020204030204" pitchFamily="34" charset="0"/>
                <a:cs typeface="Arial" panose="020B0604020202020204" pitchFamily="34" charset="0"/>
              </a:rPr>
              <a:t>Shiff</a:t>
            </a:r>
            <a:r>
              <a:rPr lang="en-GB" dirty="0">
                <a:latin typeface="Times New Roman" panose="02020603050405020304" pitchFamily="18" charset="0"/>
                <a:ea typeface="Calibri" panose="020F0502020204030204" pitchFamily="34" charset="0"/>
                <a:cs typeface="Arial" panose="020B0604020202020204" pitchFamily="34" charset="0"/>
              </a:rPr>
              <a:t> </a:t>
            </a:r>
            <a:r>
              <a:rPr lang="en-GB" i="1" dirty="0">
                <a:latin typeface="Times New Roman" panose="02020603050405020304" pitchFamily="18" charset="0"/>
                <a:ea typeface="Calibri" panose="020F0502020204030204" pitchFamily="34" charset="0"/>
                <a:cs typeface="Arial" panose="020B0604020202020204" pitchFamily="34" charset="0"/>
              </a:rPr>
              <a:t>et al</a:t>
            </a:r>
            <a:r>
              <a:rPr lang="en-GB" dirty="0">
                <a:latin typeface="Times New Roman" panose="02020603050405020304" pitchFamily="18" charset="0"/>
                <a:ea typeface="Calibri" panose="020F0502020204030204" pitchFamily="34" charset="0"/>
                <a:cs typeface="Arial" panose="020B0604020202020204" pitchFamily="34" charset="0"/>
              </a:rPr>
              <a:t>. (2021). Used temporal Fourier technics to fill MODIS LST gap and create a continuous daily LST data</a:t>
            </a:r>
          </a:p>
          <a:p>
            <a:pPr marL="285750" indent="-285750" algn="just">
              <a:buFont typeface="Wingdings" panose="05000000000000000000" pitchFamily="2" charset="2"/>
              <a:buChar char="q"/>
            </a:pP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2C82FAC6-E457-D12A-0BDD-2D27ADB66082}"/>
              </a:ext>
            </a:extLst>
          </p:cNvPr>
          <p:cNvSpPr>
            <a:spLocks noGrp="1"/>
          </p:cNvSpPr>
          <p:nvPr>
            <p:ph type="sldNum" sz="quarter" idx="12"/>
          </p:nvPr>
        </p:nvSpPr>
        <p:spPr>
          <a:xfrm>
            <a:off x="11201400" y="6096000"/>
            <a:ext cx="381000" cy="365125"/>
          </a:xfrm>
        </p:spPr>
        <p:txBody>
          <a:bodyPr/>
          <a:lstStyle/>
          <a:p>
            <a:fld id="{3E024793-0E71-48C3-8471-0C8AF9CBC2C2}" type="slidenum">
              <a:rPr lang="en-US" smtClean="0"/>
              <a:t>13</a:t>
            </a:fld>
            <a:endParaRPr lang="en-US" dirty="0"/>
          </a:p>
        </p:txBody>
      </p:sp>
      <p:sp>
        <p:nvSpPr>
          <p:cNvPr id="5" name="TextBox 4">
            <a:extLst>
              <a:ext uri="{FF2B5EF4-FFF2-40B4-BE49-F238E27FC236}">
                <a16:creationId xmlns:a16="http://schemas.microsoft.com/office/drawing/2014/main" id="{D3E48082-D144-DE84-3332-1BC7F13490E6}"/>
              </a:ext>
            </a:extLst>
          </p:cNvPr>
          <p:cNvSpPr txBox="1"/>
          <p:nvPr/>
        </p:nvSpPr>
        <p:spPr>
          <a:xfrm>
            <a:off x="4495800" y="152400"/>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Key literature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290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A5173A8-14C0-F172-BCA1-A57EA46FC8C7}"/>
              </a:ext>
            </a:extLst>
          </p:cNvPr>
          <p:cNvGraphicFramePr>
            <a:graphicFrameLocks noGrp="1"/>
          </p:cNvGraphicFramePr>
          <p:nvPr>
            <p:extLst>
              <p:ext uri="{D42A27DB-BD31-4B8C-83A1-F6EECF244321}">
                <p14:modId xmlns:p14="http://schemas.microsoft.com/office/powerpoint/2010/main" val="1685774063"/>
              </p:ext>
            </p:extLst>
          </p:nvPr>
        </p:nvGraphicFramePr>
        <p:xfrm>
          <a:off x="1371600" y="1295400"/>
          <a:ext cx="8229601" cy="5303990"/>
        </p:xfrm>
        <a:graphic>
          <a:graphicData uri="http://schemas.openxmlformats.org/drawingml/2006/table">
            <a:tbl>
              <a:tblPr firstRow="1" firstCol="1" bandRow="1">
                <a:tableStyleId>{9D7B26C5-4107-4FEC-AEDC-1716B250A1EF}</a:tableStyleId>
              </a:tblPr>
              <a:tblGrid>
                <a:gridCol w="2174598">
                  <a:extLst>
                    <a:ext uri="{9D8B030D-6E8A-4147-A177-3AD203B41FA5}">
                      <a16:colId xmlns:a16="http://schemas.microsoft.com/office/drawing/2014/main" val="2347655995"/>
                    </a:ext>
                  </a:extLst>
                </a:gridCol>
                <a:gridCol w="981255">
                  <a:extLst>
                    <a:ext uri="{9D8B030D-6E8A-4147-A177-3AD203B41FA5}">
                      <a16:colId xmlns:a16="http://schemas.microsoft.com/office/drawing/2014/main" val="794427331"/>
                    </a:ext>
                  </a:extLst>
                </a:gridCol>
                <a:gridCol w="1122782">
                  <a:extLst>
                    <a:ext uri="{9D8B030D-6E8A-4147-A177-3AD203B41FA5}">
                      <a16:colId xmlns:a16="http://schemas.microsoft.com/office/drawing/2014/main" val="3566502904"/>
                    </a:ext>
                  </a:extLst>
                </a:gridCol>
                <a:gridCol w="1762013">
                  <a:extLst>
                    <a:ext uri="{9D8B030D-6E8A-4147-A177-3AD203B41FA5}">
                      <a16:colId xmlns:a16="http://schemas.microsoft.com/office/drawing/2014/main" val="2281300691"/>
                    </a:ext>
                  </a:extLst>
                </a:gridCol>
                <a:gridCol w="2188953">
                  <a:extLst>
                    <a:ext uri="{9D8B030D-6E8A-4147-A177-3AD203B41FA5}">
                      <a16:colId xmlns:a16="http://schemas.microsoft.com/office/drawing/2014/main" val="1532842067"/>
                    </a:ext>
                  </a:extLst>
                </a:gridCol>
              </a:tblGrid>
              <a:tr h="211878">
                <a:tc>
                  <a:txBody>
                    <a:bodyPr/>
                    <a:lstStyle/>
                    <a:p>
                      <a:pPr>
                        <a:lnSpc>
                          <a:spcPct val="100000"/>
                        </a:lnSpc>
                        <a:spcAft>
                          <a:spcPts val="0"/>
                        </a:spcAft>
                      </a:pPr>
                      <a:r>
                        <a:rPr lang="en-GB" sz="1400" b="1">
                          <a:effectLst/>
                          <a:latin typeface="Times New Roman" panose="02020603050405020304" pitchFamily="18" charset="0"/>
                          <a:cs typeface="Times New Roman" panose="02020603050405020304" pitchFamily="18" charset="0"/>
                        </a:rPr>
                        <a:t>Data type</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solidFill>
                      <a:schemeClr val="bg2">
                        <a:lumMod val="75000"/>
                      </a:schemeClr>
                    </a:solidFill>
                  </a:tcPr>
                </a:tc>
                <a:tc>
                  <a:txBody>
                    <a:bodyPr/>
                    <a:lstStyle/>
                    <a:p>
                      <a:pPr algn="ctr">
                        <a:lnSpc>
                          <a:spcPct val="100000"/>
                        </a:lnSpc>
                        <a:spcAft>
                          <a:spcPts val="0"/>
                        </a:spcAft>
                      </a:pPr>
                      <a:r>
                        <a:rPr lang="en-GB" sz="1400" b="1" dirty="0">
                          <a:effectLst/>
                          <a:latin typeface="Times New Roman" panose="02020603050405020304" pitchFamily="18" charset="0"/>
                          <a:cs typeface="Times New Roman" panose="02020603050405020304" pitchFamily="18" charset="0"/>
                        </a:rPr>
                        <a:t>Period</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solidFill>
                      <a:schemeClr val="bg2">
                        <a:lumMod val="75000"/>
                      </a:schemeClr>
                    </a:solidFill>
                  </a:tcPr>
                </a:tc>
                <a:tc>
                  <a:txBody>
                    <a:bodyPr/>
                    <a:lstStyle/>
                    <a:p>
                      <a:pPr algn="ctr">
                        <a:lnSpc>
                          <a:spcPct val="100000"/>
                        </a:lnSpc>
                        <a:spcAft>
                          <a:spcPts val="0"/>
                        </a:spcAft>
                      </a:pPr>
                      <a:r>
                        <a:rPr lang="en-GB" sz="1400" b="1" dirty="0">
                          <a:effectLst/>
                          <a:latin typeface="Times New Roman" panose="02020603050405020304" pitchFamily="18" charset="0"/>
                          <a:cs typeface="Times New Roman" panose="02020603050405020304" pitchFamily="18" charset="0"/>
                        </a:rPr>
                        <a:t>Resolution</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solidFill>
                      <a:schemeClr val="bg2">
                        <a:lumMod val="75000"/>
                      </a:schemeClr>
                    </a:solidFill>
                  </a:tcPr>
                </a:tc>
                <a:tc>
                  <a:txBody>
                    <a:bodyPr/>
                    <a:lstStyle/>
                    <a:p>
                      <a:pPr algn="ctr">
                        <a:lnSpc>
                          <a:spcPct val="100000"/>
                        </a:lnSpc>
                        <a:spcAft>
                          <a:spcPts val="0"/>
                        </a:spcAft>
                      </a:pPr>
                      <a:r>
                        <a:rPr lang="en-GB" sz="1400" b="1" dirty="0">
                          <a:effectLst/>
                          <a:latin typeface="Times New Roman" panose="02020603050405020304" pitchFamily="18" charset="0"/>
                          <a:cs typeface="Times New Roman" panose="02020603050405020304" pitchFamily="18" charset="0"/>
                        </a:rPr>
                        <a:t>Usage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solidFill>
                      <a:schemeClr val="bg2">
                        <a:lumMod val="75000"/>
                      </a:schemeClr>
                    </a:solidFill>
                  </a:tcPr>
                </a:tc>
                <a:tc>
                  <a:txBody>
                    <a:bodyPr/>
                    <a:lstStyle/>
                    <a:p>
                      <a:pPr algn="ctr">
                        <a:lnSpc>
                          <a:spcPct val="100000"/>
                        </a:lnSpc>
                        <a:spcAft>
                          <a:spcPts val="0"/>
                        </a:spcAft>
                      </a:pPr>
                      <a:r>
                        <a:rPr lang="en-GB" sz="1400" b="1" dirty="0">
                          <a:effectLst/>
                          <a:latin typeface="Times New Roman" panose="02020603050405020304" pitchFamily="18" charset="0"/>
                          <a:cs typeface="Times New Roman" panose="02020603050405020304" pitchFamily="18" charset="0"/>
                        </a:rPr>
                        <a:t>Source</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solidFill>
                      <a:schemeClr val="bg2">
                        <a:lumMod val="75000"/>
                      </a:schemeClr>
                    </a:solidFill>
                  </a:tcPr>
                </a:tc>
                <a:extLst>
                  <a:ext uri="{0D108BD9-81ED-4DB2-BD59-A6C34878D82A}">
                    <a16:rowId xmlns:a16="http://schemas.microsoft.com/office/drawing/2014/main" val="3808508969"/>
                  </a:ext>
                </a:extLst>
              </a:tr>
              <a:tr h="213960">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Image Landsat TM</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2003-2012</a:t>
                      </a: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30 m</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LULC assessment</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4">
                  <a:txBody>
                    <a:bodyPr/>
                    <a:lstStyle/>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Google Earth </a:t>
                      </a:r>
                    </a:p>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Engine Data Catalogue</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3473122759"/>
                  </a:ext>
                </a:extLst>
              </a:tr>
              <a:tr h="389172">
                <a:tc>
                  <a:txBody>
                    <a:bodyPr/>
                    <a:lstStyle/>
                    <a:p>
                      <a:pPr>
                        <a:lnSpc>
                          <a:spcPct val="100000"/>
                        </a:lnSpc>
                        <a:spcAft>
                          <a:spcPts val="0"/>
                        </a:spcAft>
                      </a:pPr>
                      <a:r>
                        <a:rPr lang="en-GB" sz="1400">
                          <a:effectLst/>
                          <a:latin typeface="Times New Roman" panose="02020603050405020304" pitchFamily="18" charset="0"/>
                          <a:cs typeface="Times New Roman" panose="02020603050405020304" pitchFamily="18" charset="0"/>
                        </a:rPr>
                        <a:t>Image Landsat ETM+</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2003-2013</a:t>
                      </a: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30 m</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LULC assessment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just">
                        <a:lnSpc>
                          <a:spcPct val="100000"/>
                        </a:lnSpc>
                        <a:spcAft>
                          <a:spcPts val="0"/>
                        </a:spcAft>
                      </a:pP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603588602"/>
                  </a:ext>
                </a:extLst>
              </a:tr>
              <a:tr h="451622">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Image Landsat-8 OLI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2014-2021</a:t>
                      </a: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30 m</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LULC assessment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just">
                        <a:lnSpc>
                          <a:spcPct val="100000"/>
                        </a:lnSpc>
                        <a:spcAft>
                          <a:spcPts val="0"/>
                        </a:spcAft>
                      </a:pP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593147671"/>
                  </a:ext>
                </a:extLst>
              </a:tr>
              <a:tr h="423755">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Image SRTM V3</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 2000</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30 m</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Topography factors generation</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just">
                        <a:lnSpc>
                          <a:spcPct val="100000"/>
                        </a:lnSpc>
                        <a:spcAft>
                          <a:spcPts val="0"/>
                        </a:spcAft>
                      </a:pP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668250950"/>
                  </a:ext>
                </a:extLst>
              </a:tr>
              <a:tr h="635633">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Ground truth samples</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LULC accuracy assessment</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Field work, Google Earth HR images</a:t>
                      </a:r>
                      <a:endParaRPr lang="fr-FR" sz="1400" dirty="0">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1964805172"/>
                  </a:ext>
                </a:extLst>
              </a:tr>
              <a:tr h="389172">
                <a:tc>
                  <a:txBody>
                    <a:bodyPr/>
                    <a:lstStyle/>
                    <a:p>
                      <a:pPr>
                        <a:lnSpc>
                          <a:spcPct val="150000"/>
                        </a:lnSpc>
                        <a:spcAft>
                          <a:spcPts val="0"/>
                        </a:spcAft>
                      </a:pPr>
                      <a:r>
                        <a:rPr lang="en-GB" sz="1400" dirty="0">
                          <a:effectLst/>
                          <a:latin typeface="Times New Roman" panose="02020603050405020304" pitchFamily="18" charset="0"/>
                          <a:cs typeface="Times New Roman" panose="02020603050405020304" pitchFamily="18" charset="0"/>
                        </a:rPr>
                        <a:t>MODIS Aqua LST</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50000"/>
                        </a:lnSpc>
                        <a:spcAft>
                          <a:spcPts val="0"/>
                        </a:spcAft>
                      </a:pPr>
                      <a:r>
                        <a:rPr lang="en-GB" sz="1400" dirty="0">
                          <a:effectLst/>
                          <a:latin typeface="Times New Roman" panose="02020603050405020304" pitchFamily="18" charset="0"/>
                          <a:cs typeface="Times New Roman" panose="02020603050405020304" pitchFamily="18" charset="0"/>
                        </a:rPr>
                        <a:t> 2003-2021</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50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daily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50000"/>
                        </a:lnSpc>
                        <a:spcAft>
                          <a:spcPts val="0"/>
                        </a:spcAft>
                      </a:pPr>
                      <a:r>
                        <a:rPr lang="en-GB" sz="1400" dirty="0">
                          <a:effectLst/>
                          <a:latin typeface="Times New Roman" panose="02020603050405020304" pitchFamily="18" charset="0"/>
                          <a:cs typeface="Times New Roman" panose="02020603050405020304" pitchFamily="18" charset="0"/>
                        </a:rPr>
                        <a:t>LST assessment</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effectLst/>
                          <a:latin typeface="Times New Roman" panose="02020603050405020304" pitchFamily="18" charset="0"/>
                          <a:cs typeface="Times New Roman" panose="02020603050405020304" pitchFamily="18" charset="0"/>
                        </a:rPr>
                        <a:t> </a:t>
                      </a:r>
                      <a:r>
                        <a:rPr kumimoji="0" lang="fr-FR"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Google Earth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Engine Data Catalogue</a:t>
                      </a: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1631400173"/>
                  </a:ext>
                </a:extLst>
              </a:tr>
              <a:tr h="389172">
                <a:tc>
                  <a:txBody>
                    <a:bodyPr/>
                    <a:lstStyle/>
                    <a:p>
                      <a:pPr>
                        <a:lnSpc>
                          <a:spcPct val="100000"/>
                        </a:lnSpc>
                        <a:spcAft>
                          <a:spcPts val="0"/>
                        </a:spcAft>
                      </a:pPr>
                      <a:r>
                        <a:rPr lang="fr-FR" sz="1400" dirty="0">
                          <a:effectLst/>
                          <a:latin typeface="Times New Roman" panose="02020603050405020304" pitchFamily="18" charset="0"/>
                          <a:cs typeface="Times New Roman" panose="02020603050405020304" pitchFamily="18" charset="0"/>
                        </a:rPr>
                        <a:t>ERA5 Air temperature</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2003-2021</a:t>
                      </a:r>
                    </a:p>
                  </a:txBody>
                  <a:tcPr marL="58069" marR="58069" marT="0" marB="0" anchor="ctr">
                    <a:noFill/>
                  </a:tcPr>
                </a:tc>
                <a:tc>
                  <a:txBody>
                    <a:bodyPr/>
                    <a:lstStyle/>
                    <a:p>
                      <a:pPr algn="ctr">
                        <a:lnSpc>
                          <a:spcPct val="100000"/>
                        </a:lnSpc>
                        <a:spcAft>
                          <a:spcPts val="0"/>
                        </a:spcAft>
                      </a:pP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daily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cs typeface="Times New Roman" panose="02020603050405020304" pitchFamily="18" charset="0"/>
                        </a:rPr>
                        <a:t>LST gap filling</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just">
                        <a:lnSpc>
                          <a:spcPct val="100000"/>
                        </a:lnSpc>
                        <a:spcAft>
                          <a:spcPts val="0"/>
                        </a:spcAft>
                      </a:pP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976794763"/>
                  </a:ext>
                </a:extLst>
              </a:tr>
              <a:tr h="389172">
                <a:tc>
                  <a:txBody>
                    <a:bodyPr/>
                    <a:lstStyle/>
                    <a:p>
                      <a:pP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Surface latente </a:t>
                      </a: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heat</a:t>
                      </a: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 flux</a:t>
                      </a: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2003-2021</a:t>
                      </a:r>
                    </a:p>
                  </a:txBody>
                  <a:tcPr marL="58069" marR="58069" marT="0" marB="0" anchor="ctr">
                    <a:noFill/>
                  </a:tcPr>
                </a:tc>
                <a:tc>
                  <a:txBody>
                    <a:bodyPr/>
                    <a:lstStyle/>
                    <a:p>
                      <a:pPr algn="ctr">
                        <a:lnSpc>
                          <a:spcPct val="100000"/>
                        </a:lnSpc>
                        <a:spcAft>
                          <a:spcPts val="0"/>
                        </a:spcAft>
                      </a:pP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hourly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2">
                  <a:txBody>
                    <a:bodyPr/>
                    <a:lstStyle/>
                    <a:p>
                      <a:pPr algn="ct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Surface </a:t>
                      </a: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energy</a:t>
                      </a: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 budget description</a:t>
                      </a:r>
                    </a:p>
                  </a:txBody>
                  <a:tcPr marL="58069" marR="58069" marT="0" marB="0" anchor="ctr">
                    <a:no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effectLst/>
                          <a:latin typeface="Times New Roman" panose="02020603050405020304" pitchFamily="18" charset="0"/>
                          <a:cs typeface="Times New Roman" panose="02020603050405020304" pitchFamily="18"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Google </a:t>
                      </a:r>
                      <a:r>
                        <a:rPr kumimoji="0" lang="fr-FR" sz="1400" b="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Earth</a:t>
                      </a:r>
                      <a:r>
                        <a:rPr kumimoji="0" lang="fr-FR"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Engine Data Catalogue</a:t>
                      </a: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3144049893"/>
                  </a:ext>
                </a:extLst>
              </a:tr>
              <a:tr h="389172">
                <a:tc>
                  <a:txBody>
                    <a:bodyPr/>
                    <a:lstStyle/>
                    <a:p>
                      <a:pP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Surface sensible </a:t>
                      </a: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heat</a:t>
                      </a: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 flux</a:t>
                      </a:r>
                    </a:p>
                  </a:txBody>
                  <a:tcPr marL="58069" marR="58069" marT="0" marB="0" anchor="ctr">
                    <a:noFill/>
                  </a:tcPr>
                </a:tc>
                <a:tc>
                  <a:txBody>
                    <a:bodyPr/>
                    <a:lstStyle/>
                    <a:p>
                      <a:pPr algn="ctr">
                        <a:lnSpc>
                          <a:spcPct val="10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2003-2021</a:t>
                      </a:r>
                    </a:p>
                  </a:txBody>
                  <a:tcPr marL="58069" marR="58069" marT="0" marB="0" anchor="ctr">
                    <a:noFill/>
                  </a:tcPr>
                </a:tc>
                <a:tc>
                  <a:txBody>
                    <a:bodyPr/>
                    <a:lstStyle/>
                    <a:p>
                      <a:pPr algn="ctr">
                        <a:lnSpc>
                          <a:spcPct val="100000"/>
                        </a:lnSpc>
                        <a:spcAft>
                          <a:spcPts val="0"/>
                        </a:spcAft>
                      </a:pP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hourly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ctr">
                        <a:lnSpc>
                          <a:spcPct val="100000"/>
                        </a:lnSpc>
                        <a:spcAft>
                          <a:spcPts val="0"/>
                        </a:spcAft>
                      </a:pP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marL="0" marR="0" lvl="0" indent="0" algn="ctr" defTabSz="685800" rtl="0" eaLnBrk="1" fontAlgn="auto" latinLnBrk="0" hangingPunct="1">
                        <a:lnSpc>
                          <a:spcPct val="15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690634577"/>
                  </a:ext>
                </a:extLst>
              </a:tr>
              <a:tr h="290397">
                <a:tc>
                  <a:txBody>
                    <a:bodyPr/>
                    <a:lstStyle/>
                    <a:p>
                      <a:pPr>
                        <a:lnSpc>
                          <a:spcPct val="150000"/>
                        </a:lnSpc>
                        <a:spcAft>
                          <a:spcPts val="0"/>
                        </a:spcAft>
                      </a:pPr>
                      <a:r>
                        <a:rPr lang="en-GB" sz="1400" dirty="0">
                          <a:effectLst/>
                          <a:latin typeface="Times New Roman" panose="02020603050405020304" pitchFamily="18" charset="0"/>
                          <a:cs typeface="Times New Roman" panose="02020603050405020304" pitchFamily="18" charset="0"/>
                        </a:rPr>
                        <a:t>Air temperature data</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2">
                  <a:txBody>
                    <a:bodyPr/>
                    <a:lstStyle/>
                    <a:p>
                      <a:pPr algn="ctr">
                        <a:lnSpc>
                          <a:spcPct val="150000"/>
                        </a:lnSpc>
                        <a:spcAft>
                          <a:spcPts val="0"/>
                        </a:spcAft>
                      </a:pPr>
                      <a:r>
                        <a:rPr lang="en-GB" sz="1400" dirty="0">
                          <a:effectLst/>
                          <a:latin typeface="Times New Roman" panose="02020603050405020304" pitchFamily="18" charset="0"/>
                          <a:cs typeface="Times New Roman" panose="02020603050405020304" pitchFamily="18" charset="0"/>
                        </a:rPr>
                        <a:t> 1980- 2020</a:t>
                      </a:r>
                    </a:p>
                  </a:txBody>
                  <a:tcPr marL="58069" marR="58069" marT="0" marB="0" anchor="ctr">
                    <a:noFill/>
                  </a:tcPr>
                </a:tc>
                <a:tc>
                  <a:txBody>
                    <a:bodyPr/>
                    <a:lstStyle/>
                    <a:p>
                      <a:pPr algn="ctr">
                        <a:lnSpc>
                          <a:spcPct val="150000"/>
                        </a:lnSpc>
                        <a:spcAft>
                          <a:spcPts val="0"/>
                        </a:spcAft>
                      </a:pPr>
                      <a:r>
                        <a:rPr lang="en-GB" sz="1400" dirty="0">
                          <a:effectLst/>
                          <a:latin typeface="Times New Roman" panose="02020603050405020304" pitchFamily="18" charset="0"/>
                          <a:cs typeface="Times New Roman" panose="02020603050405020304" pitchFamily="18" charset="0"/>
                        </a:rPr>
                        <a:t>monthly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2">
                  <a:txBody>
                    <a:bodyPr/>
                    <a:lstStyle/>
                    <a:p>
                      <a:pPr algn="ctr">
                        <a:lnSpc>
                          <a:spcPct val="150000"/>
                        </a:lnSpc>
                        <a:spcAft>
                          <a:spcPts val="0"/>
                        </a:spcAft>
                      </a:pPr>
                      <a:r>
                        <a:rPr lang="en-GB" sz="1400" dirty="0">
                          <a:effectLst/>
                          <a:latin typeface="Times New Roman" panose="02020603050405020304" pitchFamily="18" charset="0"/>
                          <a:cs typeface="Times New Roman" panose="02020603050405020304" pitchFamily="18" charset="0"/>
                        </a:rPr>
                        <a:t>Study area description</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rowSpan="2">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National Agency of Meteorology</a:t>
                      </a:r>
                      <a:endParaRPr lang="fr-FR" sz="1400" dirty="0">
                        <a:effectLst/>
                        <a:latin typeface="Times New Roman" panose="02020603050405020304" pitchFamily="18"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2123580014"/>
                  </a:ext>
                </a:extLst>
              </a:tr>
              <a:tr h="494677">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Rainfall data</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monthly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gn="ctr">
                        <a:lnSpc>
                          <a:spcPct val="100000"/>
                        </a:lnSpc>
                        <a:spcAft>
                          <a:spcPts val="0"/>
                        </a:spcAft>
                      </a:pP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vMerge="1">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National Agency of Meteorology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402339923"/>
                  </a:ext>
                </a:extLst>
              </a:tr>
              <a:tr h="552218">
                <a:tc>
                  <a:txBody>
                    <a:bodyPr/>
                    <a:lstStyle/>
                    <a:p>
                      <a:pPr>
                        <a:lnSpc>
                          <a:spcPct val="100000"/>
                        </a:lnSpc>
                        <a:spcAft>
                          <a:spcPts val="0"/>
                        </a:spcAft>
                      </a:pPr>
                      <a:r>
                        <a:rPr lang="en-GB" sz="1400" dirty="0">
                          <a:effectLst/>
                          <a:latin typeface="Times New Roman" panose="02020603050405020304" pitchFamily="18" charset="0"/>
                          <a:cs typeface="Times New Roman" panose="02020603050405020304" pitchFamily="18" charset="0"/>
                        </a:rPr>
                        <a:t>Diseases data</a:t>
                      </a:r>
                      <a:endParaRPr lang="fr-FR" sz="1400" dirty="0">
                        <a:effectLst/>
                        <a:latin typeface="Times New Roman" panose="02020603050405020304" pitchFamily="18"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2017-2021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monthly</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Temperature related diseases analysis</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tc>
                  <a:txBody>
                    <a:bodyPr/>
                    <a:lstStyle/>
                    <a:p>
                      <a:pPr algn="ctr">
                        <a:lnSpc>
                          <a:spcPct val="100000"/>
                        </a:lnSpc>
                        <a:spcAft>
                          <a:spcPts val="0"/>
                        </a:spcAft>
                      </a:pPr>
                      <a:r>
                        <a:rPr lang="en-GB" sz="1400" dirty="0">
                          <a:effectLst/>
                          <a:latin typeface="Times New Roman" panose="02020603050405020304" pitchFamily="18" charset="0"/>
                          <a:cs typeface="Times New Roman" panose="02020603050405020304" pitchFamily="18" charset="0"/>
                        </a:rPr>
                        <a:t>Ministry of Health</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69" marR="58069" marT="0" marB="0" anchor="ctr">
                    <a:noFill/>
                  </a:tcPr>
                </a:tc>
                <a:extLst>
                  <a:ext uri="{0D108BD9-81ED-4DB2-BD59-A6C34878D82A}">
                    <a16:rowId xmlns:a16="http://schemas.microsoft.com/office/drawing/2014/main" val="1634750731"/>
                  </a:ext>
                </a:extLst>
              </a:tr>
            </a:tbl>
          </a:graphicData>
        </a:graphic>
      </p:graphicFrame>
      <p:grpSp>
        <p:nvGrpSpPr>
          <p:cNvPr id="8" name="Group 7">
            <a:extLst>
              <a:ext uri="{FF2B5EF4-FFF2-40B4-BE49-F238E27FC236}">
                <a16:creationId xmlns:a16="http://schemas.microsoft.com/office/drawing/2014/main" id="{68C98EAB-B8DC-8962-79F6-F6A4B87578FD}"/>
              </a:ext>
            </a:extLst>
          </p:cNvPr>
          <p:cNvGrpSpPr/>
          <p:nvPr/>
        </p:nvGrpSpPr>
        <p:grpSpPr>
          <a:xfrm>
            <a:off x="1371600" y="1531356"/>
            <a:ext cx="9220200" cy="2102881"/>
            <a:chOff x="2428875" y="1547125"/>
            <a:chExt cx="9220200" cy="2102881"/>
          </a:xfrm>
        </p:grpSpPr>
        <p:sp>
          <p:nvSpPr>
            <p:cNvPr id="7" name="Rectangle 6">
              <a:extLst>
                <a:ext uri="{FF2B5EF4-FFF2-40B4-BE49-F238E27FC236}">
                  <a16:creationId xmlns:a16="http://schemas.microsoft.com/office/drawing/2014/main" id="{FF872345-5817-6B92-3AC1-55BEA9242AA2}"/>
                </a:ext>
              </a:extLst>
            </p:cNvPr>
            <p:cNvSpPr/>
            <p:nvPr/>
          </p:nvSpPr>
          <p:spPr>
            <a:xfrm>
              <a:off x="2428875" y="1547125"/>
              <a:ext cx="8077200" cy="210288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allout: Line 2">
              <a:extLst>
                <a:ext uri="{FF2B5EF4-FFF2-40B4-BE49-F238E27FC236}">
                  <a16:creationId xmlns:a16="http://schemas.microsoft.com/office/drawing/2014/main" id="{CB875B98-A6DA-67D3-EB1A-EA8DF2F0B443}"/>
                </a:ext>
              </a:extLst>
            </p:cNvPr>
            <p:cNvSpPr/>
            <p:nvPr/>
          </p:nvSpPr>
          <p:spPr>
            <a:xfrm>
              <a:off x="10429875" y="2247987"/>
              <a:ext cx="1219200" cy="457200"/>
            </a:xfrm>
            <a:prstGeom prst="borderCallout1">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00B050"/>
                  </a:solidFill>
                </a:rPr>
                <a:t>LULC mapping</a:t>
              </a:r>
            </a:p>
          </p:txBody>
        </p:sp>
      </p:grpSp>
      <p:grpSp>
        <p:nvGrpSpPr>
          <p:cNvPr id="5" name="Group 4">
            <a:extLst>
              <a:ext uri="{FF2B5EF4-FFF2-40B4-BE49-F238E27FC236}">
                <a16:creationId xmlns:a16="http://schemas.microsoft.com/office/drawing/2014/main" id="{2C0FE212-156C-F976-4CD6-2C8E638A7CDC}"/>
              </a:ext>
            </a:extLst>
          </p:cNvPr>
          <p:cNvGrpSpPr/>
          <p:nvPr/>
        </p:nvGrpSpPr>
        <p:grpSpPr>
          <a:xfrm>
            <a:off x="1371600" y="3733800"/>
            <a:ext cx="10515600" cy="665664"/>
            <a:chOff x="2428875" y="3797306"/>
            <a:chExt cx="10515600" cy="721618"/>
          </a:xfrm>
        </p:grpSpPr>
        <p:sp>
          <p:nvSpPr>
            <p:cNvPr id="10" name="Rectangle 9">
              <a:extLst>
                <a:ext uri="{FF2B5EF4-FFF2-40B4-BE49-F238E27FC236}">
                  <a16:creationId xmlns:a16="http://schemas.microsoft.com/office/drawing/2014/main" id="{A3D21C52-CF0F-6FCE-AFEB-416B7A5C4BEC}"/>
                </a:ext>
              </a:extLst>
            </p:cNvPr>
            <p:cNvSpPr/>
            <p:nvPr/>
          </p:nvSpPr>
          <p:spPr>
            <a:xfrm>
              <a:off x="2428875" y="3797306"/>
              <a:ext cx="8077200" cy="721618"/>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allout: Line 12">
              <a:extLst>
                <a:ext uri="{FF2B5EF4-FFF2-40B4-BE49-F238E27FC236}">
                  <a16:creationId xmlns:a16="http://schemas.microsoft.com/office/drawing/2014/main" id="{4FA3798E-CB4A-7D08-D16E-47E6292EBB12}"/>
                </a:ext>
              </a:extLst>
            </p:cNvPr>
            <p:cNvSpPr/>
            <p:nvPr/>
          </p:nvSpPr>
          <p:spPr>
            <a:xfrm>
              <a:off x="10506075" y="3918342"/>
              <a:ext cx="2438400" cy="457200"/>
            </a:xfrm>
            <a:prstGeom prst="borderCallout1">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en-GB" b="1" dirty="0">
                  <a:solidFill>
                    <a:schemeClr val="accent2"/>
                  </a:solidFill>
                </a:rPr>
                <a:t>LST and Air </a:t>
              </a:r>
            </a:p>
            <a:p>
              <a:r>
                <a:rPr lang="en-GB" b="1" dirty="0">
                  <a:solidFill>
                    <a:schemeClr val="accent2"/>
                  </a:solidFill>
                </a:rPr>
                <a:t>temperature analysis</a:t>
              </a:r>
            </a:p>
          </p:txBody>
        </p:sp>
      </p:grpSp>
      <p:grpSp>
        <p:nvGrpSpPr>
          <p:cNvPr id="16" name="Group 15">
            <a:extLst>
              <a:ext uri="{FF2B5EF4-FFF2-40B4-BE49-F238E27FC236}">
                <a16:creationId xmlns:a16="http://schemas.microsoft.com/office/drawing/2014/main" id="{34466AD5-16A3-4522-2B66-B9A00DA96BD0}"/>
              </a:ext>
            </a:extLst>
          </p:cNvPr>
          <p:cNvGrpSpPr/>
          <p:nvPr/>
        </p:nvGrpSpPr>
        <p:grpSpPr>
          <a:xfrm>
            <a:off x="1381124" y="5257800"/>
            <a:ext cx="9363076" cy="665664"/>
            <a:chOff x="2438400" y="4635506"/>
            <a:chExt cx="9363076" cy="721618"/>
          </a:xfrm>
        </p:grpSpPr>
        <p:sp>
          <p:nvSpPr>
            <p:cNvPr id="12" name="Rectangle 11">
              <a:extLst>
                <a:ext uri="{FF2B5EF4-FFF2-40B4-BE49-F238E27FC236}">
                  <a16:creationId xmlns:a16="http://schemas.microsoft.com/office/drawing/2014/main" id="{DAF2C63D-F2A5-1764-9CD5-219F54F83E18}"/>
                </a:ext>
              </a:extLst>
            </p:cNvPr>
            <p:cNvSpPr/>
            <p:nvPr/>
          </p:nvSpPr>
          <p:spPr>
            <a:xfrm>
              <a:off x="2438400" y="4635506"/>
              <a:ext cx="8067676" cy="72161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Callout: Line 13">
              <a:extLst>
                <a:ext uri="{FF2B5EF4-FFF2-40B4-BE49-F238E27FC236}">
                  <a16:creationId xmlns:a16="http://schemas.microsoft.com/office/drawing/2014/main" id="{DE427518-1FD1-E15E-C354-A5B2DFE303A9}"/>
                </a:ext>
              </a:extLst>
            </p:cNvPr>
            <p:cNvSpPr/>
            <p:nvPr/>
          </p:nvSpPr>
          <p:spPr>
            <a:xfrm>
              <a:off x="10506076" y="4724400"/>
              <a:ext cx="1295400" cy="457200"/>
            </a:xfrm>
            <a:prstGeom prst="borderCallout1">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chemeClr val="tx1"/>
                  </a:solidFill>
                </a:rPr>
                <a:t>Study area description</a:t>
              </a:r>
            </a:p>
          </p:txBody>
        </p:sp>
      </p:grpSp>
      <p:grpSp>
        <p:nvGrpSpPr>
          <p:cNvPr id="17" name="Group 16">
            <a:extLst>
              <a:ext uri="{FF2B5EF4-FFF2-40B4-BE49-F238E27FC236}">
                <a16:creationId xmlns:a16="http://schemas.microsoft.com/office/drawing/2014/main" id="{D67CF490-3EC9-0302-B03F-7A9A2259A549}"/>
              </a:ext>
            </a:extLst>
          </p:cNvPr>
          <p:cNvGrpSpPr/>
          <p:nvPr/>
        </p:nvGrpSpPr>
        <p:grpSpPr>
          <a:xfrm>
            <a:off x="1371600" y="6019800"/>
            <a:ext cx="9296400" cy="549296"/>
            <a:chOff x="2428875" y="5441038"/>
            <a:chExt cx="9296400" cy="1035962"/>
          </a:xfrm>
        </p:grpSpPr>
        <p:sp>
          <p:nvSpPr>
            <p:cNvPr id="11" name="Rectangle 10">
              <a:extLst>
                <a:ext uri="{FF2B5EF4-FFF2-40B4-BE49-F238E27FC236}">
                  <a16:creationId xmlns:a16="http://schemas.microsoft.com/office/drawing/2014/main" id="{DCB3503A-7948-283F-099D-D29E927BDDE1}"/>
                </a:ext>
              </a:extLst>
            </p:cNvPr>
            <p:cNvSpPr/>
            <p:nvPr/>
          </p:nvSpPr>
          <p:spPr>
            <a:xfrm>
              <a:off x="2428875" y="5441038"/>
              <a:ext cx="8067676" cy="103596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allout: Line 14">
              <a:extLst>
                <a:ext uri="{FF2B5EF4-FFF2-40B4-BE49-F238E27FC236}">
                  <a16:creationId xmlns:a16="http://schemas.microsoft.com/office/drawing/2014/main" id="{4F27E574-7585-97AA-8B28-79CB0F66F715}"/>
                </a:ext>
              </a:extLst>
            </p:cNvPr>
            <p:cNvSpPr/>
            <p:nvPr/>
          </p:nvSpPr>
          <p:spPr>
            <a:xfrm>
              <a:off x="10429875" y="5633466"/>
              <a:ext cx="1295400" cy="457200"/>
            </a:xfrm>
            <a:prstGeom prst="borderCallout1">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7030A0"/>
                  </a:solidFill>
                </a:rPr>
                <a:t>Diseases analysis</a:t>
              </a:r>
            </a:p>
          </p:txBody>
        </p:sp>
      </p:grpSp>
      <p:sp>
        <p:nvSpPr>
          <p:cNvPr id="18" name="Slide Number Placeholder 17">
            <a:extLst>
              <a:ext uri="{FF2B5EF4-FFF2-40B4-BE49-F238E27FC236}">
                <a16:creationId xmlns:a16="http://schemas.microsoft.com/office/drawing/2014/main" id="{62C814B3-4F53-8F87-0911-4F87FAEC2152}"/>
              </a:ext>
            </a:extLst>
          </p:cNvPr>
          <p:cNvSpPr>
            <a:spLocks noGrp="1"/>
          </p:cNvSpPr>
          <p:nvPr>
            <p:ph type="sldNum" sz="quarter" idx="12"/>
          </p:nvPr>
        </p:nvSpPr>
        <p:spPr>
          <a:xfrm>
            <a:off x="11430000" y="6066447"/>
            <a:ext cx="381000" cy="353187"/>
          </a:xfrm>
        </p:spPr>
        <p:txBody>
          <a:bodyPr/>
          <a:lstStyle/>
          <a:p>
            <a:fld id="{3E024793-0E71-48C3-8471-0C8AF9CBC2C2}" type="slidenum">
              <a:rPr lang="en-US" smtClean="0"/>
              <a:t>14</a:t>
            </a:fld>
            <a:endParaRPr lang="en-US" dirty="0"/>
          </a:p>
        </p:txBody>
      </p:sp>
      <p:sp>
        <p:nvSpPr>
          <p:cNvPr id="19" name="TextBox 18">
            <a:extLst>
              <a:ext uri="{FF2B5EF4-FFF2-40B4-BE49-F238E27FC236}">
                <a16:creationId xmlns:a16="http://schemas.microsoft.com/office/drawing/2014/main" id="{19A6955D-7698-2DCF-7A0A-E0E6509A5F22}"/>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Methodology (1/2)</a:t>
            </a:r>
            <a:endParaRPr lang="fr-FR" sz="24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1200AA84-3D8E-6C92-E3E8-6756454D35FC}"/>
              </a:ext>
            </a:extLst>
          </p:cNvPr>
          <p:cNvSpPr txBox="1"/>
          <p:nvPr/>
        </p:nvSpPr>
        <p:spPr>
          <a:xfrm>
            <a:off x="5562600" y="537865"/>
            <a:ext cx="1600202"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Data used</a:t>
            </a:r>
            <a:endParaRPr lang="fr-FR"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BE3B18F-65CF-B1A1-1857-1D376AAD0365}"/>
              </a:ext>
            </a:extLst>
          </p:cNvPr>
          <p:cNvSpPr txBox="1"/>
          <p:nvPr/>
        </p:nvSpPr>
        <p:spPr>
          <a:xfrm>
            <a:off x="4829175" y="943060"/>
            <a:ext cx="3276600"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Table 1</a:t>
            </a:r>
            <a:r>
              <a:rPr lang="en-GB" sz="1400" dirty="0">
                <a:latin typeface="Times New Roman" panose="02020603050405020304" pitchFamily="18" charset="0"/>
                <a:cs typeface="Times New Roman" panose="02020603050405020304" pitchFamily="18" charset="0"/>
              </a:rPr>
              <a:t>: Description of data used</a:t>
            </a:r>
            <a:endParaRPr lang="fr-FR" sz="1400" dirty="0">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044EEA9C-84DA-324D-B2A7-F3F9498D13C1}"/>
              </a:ext>
            </a:extLst>
          </p:cNvPr>
          <p:cNvGrpSpPr/>
          <p:nvPr/>
        </p:nvGrpSpPr>
        <p:grpSpPr>
          <a:xfrm>
            <a:off x="1371600" y="4495800"/>
            <a:ext cx="9677400" cy="665664"/>
            <a:chOff x="2428875" y="3797306"/>
            <a:chExt cx="9230751" cy="721618"/>
          </a:xfrm>
        </p:grpSpPr>
        <p:sp>
          <p:nvSpPr>
            <p:cNvPr id="24" name="Rectangle 23">
              <a:extLst>
                <a:ext uri="{FF2B5EF4-FFF2-40B4-BE49-F238E27FC236}">
                  <a16:creationId xmlns:a16="http://schemas.microsoft.com/office/drawing/2014/main" id="{730B05D7-7E8D-33C7-E947-73D4FE2B5FC3}"/>
                </a:ext>
              </a:extLst>
            </p:cNvPr>
            <p:cNvSpPr/>
            <p:nvPr/>
          </p:nvSpPr>
          <p:spPr>
            <a:xfrm>
              <a:off x="2428875" y="3797306"/>
              <a:ext cx="7704406" cy="72161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allout: Line 24">
              <a:extLst>
                <a:ext uri="{FF2B5EF4-FFF2-40B4-BE49-F238E27FC236}">
                  <a16:creationId xmlns:a16="http://schemas.microsoft.com/office/drawing/2014/main" id="{3B982316-E1EA-CCDA-C98B-2FBF3AF17E1E}"/>
                </a:ext>
              </a:extLst>
            </p:cNvPr>
            <p:cNvSpPr/>
            <p:nvPr/>
          </p:nvSpPr>
          <p:spPr>
            <a:xfrm>
              <a:off x="10139143" y="3928035"/>
              <a:ext cx="1520483" cy="457200"/>
            </a:xfrm>
            <a:prstGeom prst="borderCallout1">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en-GB" b="1" dirty="0">
                  <a:solidFill>
                    <a:srgbClr val="FFC000"/>
                  </a:solidFill>
                </a:rPr>
                <a:t>Surface energy budget trend</a:t>
              </a:r>
            </a:p>
          </p:txBody>
        </p:sp>
      </p:grpSp>
    </p:spTree>
    <p:extLst>
      <p:ext uri="{BB962C8B-B14F-4D97-AF65-F5344CB8AC3E}">
        <p14:creationId xmlns:p14="http://schemas.microsoft.com/office/powerpoint/2010/main" val="280768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heel(1)">
                                      <p:cBhvr>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B12610-5F76-DD7E-4CC2-862B87B78D3C}"/>
              </a:ext>
            </a:extLst>
          </p:cNvPr>
          <p:cNvSpPr>
            <a:spLocks noGrp="1"/>
          </p:cNvSpPr>
          <p:nvPr>
            <p:ph type="sldNum" sz="quarter" idx="12"/>
          </p:nvPr>
        </p:nvSpPr>
        <p:spPr>
          <a:xfrm>
            <a:off x="11409511" y="6096000"/>
            <a:ext cx="374468" cy="365125"/>
          </a:xfrm>
        </p:spPr>
        <p:txBody>
          <a:bodyPr/>
          <a:lstStyle/>
          <a:p>
            <a:fld id="{3E024793-0E71-48C3-8471-0C8AF9CBC2C2}" type="slidenum">
              <a:rPr lang="en-US" smtClean="0"/>
              <a:t>15</a:t>
            </a:fld>
            <a:endParaRPr lang="en-US" dirty="0"/>
          </a:p>
        </p:txBody>
      </p:sp>
      <p:sp>
        <p:nvSpPr>
          <p:cNvPr id="27" name="TextBox 26">
            <a:extLst>
              <a:ext uri="{FF2B5EF4-FFF2-40B4-BE49-F238E27FC236}">
                <a16:creationId xmlns:a16="http://schemas.microsoft.com/office/drawing/2014/main" id="{B670756E-17DD-3CE4-1CC0-8E6EEFCC41D2}"/>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Methodology (2/2)</a:t>
            </a:r>
            <a:endParaRPr lang="fr-FR" sz="2400" b="1" dirty="0">
              <a:latin typeface="Times New Roman" panose="02020603050405020304" pitchFamily="18" charset="0"/>
              <a:cs typeface="Times New Roman" panose="02020603050405020304" pitchFamily="18" charset="0"/>
            </a:endParaRPr>
          </a:p>
        </p:txBody>
      </p:sp>
      <p:grpSp>
        <p:nvGrpSpPr>
          <p:cNvPr id="1443" name="Group 1442">
            <a:extLst>
              <a:ext uri="{FF2B5EF4-FFF2-40B4-BE49-F238E27FC236}">
                <a16:creationId xmlns:a16="http://schemas.microsoft.com/office/drawing/2014/main" id="{972FC0B6-EBDB-DA35-EDE6-29F4711C7F8F}"/>
              </a:ext>
            </a:extLst>
          </p:cNvPr>
          <p:cNvGrpSpPr/>
          <p:nvPr/>
        </p:nvGrpSpPr>
        <p:grpSpPr>
          <a:xfrm>
            <a:off x="1233131" y="1066800"/>
            <a:ext cx="7060242" cy="5638800"/>
            <a:chOff x="2516744" y="990600"/>
            <a:chExt cx="7060242" cy="5638800"/>
          </a:xfrm>
        </p:grpSpPr>
        <p:sp>
          <p:nvSpPr>
            <p:cNvPr id="1102" name="Rectangle 309">
              <a:extLst>
                <a:ext uri="{FF2B5EF4-FFF2-40B4-BE49-F238E27FC236}">
                  <a16:creationId xmlns:a16="http://schemas.microsoft.com/office/drawing/2014/main" id="{509B29CF-F6B9-7F6F-4F2A-8208E3C13C12}"/>
                </a:ext>
              </a:extLst>
            </p:cNvPr>
            <p:cNvSpPr>
              <a:spLocks noChangeArrowheads="1"/>
            </p:cNvSpPr>
            <p:nvPr/>
          </p:nvSpPr>
          <p:spPr bwMode="auto">
            <a:xfrm>
              <a:off x="5994739" y="990600"/>
              <a:ext cx="3420097" cy="3053780"/>
            </a:xfrm>
            <a:prstGeom prst="rect">
              <a:avLst/>
            </a:prstGeom>
            <a:noFill/>
            <a:ln w="19050" algn="ctr">
              <a:solidFill>
                <a:srgbClr val="FF0000"/>
              </a:solidFill>
              <a:prstDash val="lgDash"/>
              <a:miter lim="800000"/>
              <a:headEnd/>
              <a:tailEnd/>
            </a:ln>
            <a:effectLst/>
            <a:extLst>
              <a:ext uri="{909E8E84-426E-40DD-AFC4-6F175D3DCCD1}">
                <a14:hiddenFill xmlns:a14="http://schemas.microsoft.com/office/drawing/2010/main">
                  <a:solidFill>
                    <a:srgbClr val="D9D9D9"/>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dirty="0">
                <a:cs typeface="Times New Roman" panose="02020603050405020304" pitchFamily="18" charset="0"/>
              </a:endParaRPr>
            </a:p>
          </p:txBody>
        </p:sp>
        <p:sp>
          <p:nvSpPr>
            <p:cNvPr id="1104" name="Rectangle 311">
              <a:extLst>
                <a:ext uri="{FF2B5EF4-FFF2-40B4-BE49-F238E27FC236}">
                  <a16:creationId xmlns:a16="http://schemas.microsoft.com/office/drawing/2014/main" id="{B767F4C5-DA9F-FC80-21EE-0DA31FC6A38B}"/>
                </a:ext>
              </a:extLst>
            </p:cNvPr>
            <p:cNvSpPr>
              <a:spLocks noChangeArrowheads="1"/>
            </p:cNvSpPr>
            <p:nvPr/>
          </p:nvSpPr>
          <p:spPr bwMode="auto">
            <a:xfrm>
              <a:off x="2537542" y="1301811"/>
              <a:ext cx="3073421" cy="2701839"/>
            </a:xfrm>
            <a:prstGeom prst="rect">
              <a:avLst/>
            </a:prstGeom>
            <a:noFill/>
            <a:ln w="19050" algn="ctr">
              <a:solidFill>
                <a:srgbClr val="00B050"/>
              </a:solidFill>
              <a:prstDash val="lgDash"/>
              <a:miter lim="800000"/>
              <a:headEnd/>
              <a:tailEnd/>
            </a:ln>
            <a:effectLst/>
            <a:extLst>
              <a:ext uri="{909E8E84-426E-40DD-AFC4-6F175D3DCCD1}">
                <a14:hiddenFill xmlns:a14="http://schemas.microsoft.com/office/drawing/2010/main">
                  <a:solidFill>
                    <a:srgbClr val="D9D9D9"/>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105" name="AutoShape 313">
              <a:extLst>
                <a:ext uri="{FF2B5EF4-FFF2-40B4-BE49-F238E27FC236}">
                  <a16:creationId xmlns:a16="http://schemas.microsoft.com/office/drawing/2014/main" id="{698B7C63-86AD-2D38-EABD-564D46842F8F}"/>
                </a:ext>
              </a:extLst>
            </p:cNvPr>
            <p:cNvSpPr>
              <a:spLocks noChangeArrowheads="1"/>
            </p:cNvSpPr>
            <p:nvPr/>
          </p:nvSpPr>
          <p:spPr bwMode="auto">
            <a:xfrm>
              <a:off x="4421276" y="2082864"/>
              <a:ext cx="936724" cy="296364"/>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Reference samples extraction</a:t>
              </a:r>
              <a:endParaRPr lang="en-US" altLang="en-US" sz="700">
                <a:cs typeface="Times New Roman" panose="02020603050405020304" pitchFamily="18" charset="0"/>
              </a:endParaRPr>
            </a:p>
          </p:txBody>
        </p:sp>
        <p:grpSp>
          <p:nvGrpSpPr>
            <p:cNvPr id="1106" name="Group 314">
              <a:extLst>
                <a:ext uri="{FF2B5EF4-FFF2-40B4-BE49-F238E27FC236}">
                  <a16:creationId xmlns:a16="http://schemas.microsoft.com/office/drawing/2014/main" id="{C69BC236-EC52-A021-5A05-F91742FC9452}"/>
                </a:ext>
              </a:extLst>
            </p:cNvPr>
            <p:cNvGrpSpPr>
              <a:grpSpLocks/>
            </p:cNvGrpSpPr>
            <p:nvPr/>
          </p:nvGrpSpPr>
          <p:grpSpPr bwMode="auto">
            <a:xfrm>
              <a:off x="3339230" y="1373305"/>
              <a:ext cx="864855" cy="563226"/>
              <a:chOff x="108458799" y="105430669"/>
              <a:chExt cx="1375493" cy="1114240"/>
            </a:xfrm>
          </p:grpSpPr>
          <p:sp>
            <p:nvSpPr>
              <p:cNvPr id="1431" name="Rectangle 315">
                <a:extLst>
                  <a:ext uri="{FF2B5EF4-FFF2-40B4-BE49-F238E27FC236}">
                    <a16:creationId xmlns:a16="http://schemas.microsoft.com/office/drawing/2014/main" id="{AA8D352D-A1C0-D382-A95E-8E906073226D}"/>
                  </a:ext>
                </a:extLst>
              </p:cNvPr>
              <p:cNvSpPr>
                <a:spLocks noChangeArrowheads="1"/>
              </p:cNvSpPr>
              <p:nvPr/>
            </p:nvSpPr>
            <p:spPr bwMode="auto">
              <a:xfrm>
                <a:off x="108458799" y="105430669"/>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32" name="Rectangle 316">
                <a:extLst>
                  <a:ext uri="{FF2B5EF4-FFF2-40B4-BE49-F238E27FC236}">
                    <a16:creationId xmlns:a16="http://schemas.microsoft.com/office/drawing/2014/main" id="{3DAC3592-2704-6536-ED26-E784467DCE4C}"/>
                  </a:ext>
                </a:extLst>
              </p:cNvPr>
              <p:cNvSpPr>
                <a:spLocks noChangeArrowheads="1"/>
              </p:cNvSpPr>
              <p:nvPr/>
            </p:nvSpPr>
            <p:spPr bwMode="auto">
              <a:xfrm>
                <a:off x="108573099" y="105544969"/>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33" name="Rectangle 317">
                <a:extLst>
                  <a:ext uri="{FF2B5EF4-FFF2-40B4-BE49-F238E27FC236}">
                    <a16:creationId xmlns:a16="http://schemas.microsoft.com/office/drawing/2014/main" id="{81B182E4-A513-3333-A648-03CF9529C8CC}"/>
                  </a:ext>
                </a:extLst>
              </p:cNvPr>
              <p:cNvSpPr>
                <a:spLocks noChangeArrowheads="1"/>
              </p:cNvSpPr>
              <p:nvPr/>
            </p:nvSpPr>
            <p:spPr bwMode="auto">
              <a:xfrm>
                <a:off x="108687399" y="105659269"/>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Landsat Images</a:t>
                </a:r>
              </a:p>
              <a:p>
                <a:pPr algn="ctr" eaLnBrk="0" fontAlgn="base" hangingPunct="0">
                  <a:spcBef>
                    <a:spcPct val="0"/>
                  </a:spcBef>
                  <a:spcAft>
                    <a:spcPct val="0"/>
                  </a:spcAft>
                </a:pPr>
                <a:r>
                  <a:rPr lang="en-GB" altLang="en-US" sz="700" dirty="0">
                    <a:solidFill>
                      <a:srgbClr val="000000"/>
                    </a:solidFill>
                    <a:cs typeface="Times New Roman" panose="02020603050405020304" pitchFamily="18" charset="0"/>
                  </a:rPr>
                  <a:t>(TM, ETM+, OLI)</a:t>
                </a:r>
                <a:endParaRPr lang="en-US" altLang="en-US" sz="700" dirty="0">
                  <a:cs typeface="Times New Roman" panose="02020603050405020304" pitchFamily="18" charset="0"/>
                </a:endParaRPr>
              </a:p>
            </p:txBody>
          </p:sp>
        </p:grpSp>
        <p:grpSp>
          <p:nvGrpSpPr>
            <p:cNvPr id="1107" name="Group 318">
              <a:extLst>
                <a:ext uri="{FF2B5EF4-FFF2-40B4-BE49-F238E27FC236}">
                  <a16:creationId xmlns:a16="http://schemas.microsoft.com/office/drawing/2014/main" id="{FA12DA06-50C2-E591-F090-838F1EE41C50}"/>
                </a:ext>
              </a:extLst>
            </p:cNvPr>
            <p:cNvGrpSpPr>
              <a:grpSpLocks/>
            </p:cNvGrpSpPr>
            <p:nvPr/>
          </p:nvGrpSpPr>
          <p:grpSpPr bwMode="auto">
            <a:xfrm>
              <a:off x="4487154" y="1373305"/>
              <a:ext cx="864856" cy="563226"/>
              <a:chOff x="112362558" y="105421144"/>
              <a:chExt cx="1375493" cy="1114240"/>
            </a:xfrm>
          </p:grpSpPr>
          <p:sp>
            <p:nvSpPr>
              <p:cNvPr id="1428" name="Rectangle 319">
                <a:extLst>
                  <a:ext uri="{FF2B5EF4-FFF2-40B4-BE49-F238E27FC236}">
                    <a16:creationId xmlns:a16="http://schemas.microsoft.com/office/drawing/2014/main" id="{24D5E8EF-83C5-F0FC-5A2D-09164B0B889D}"/>
                  </a:ext>
                </a:extLst>
              </p:cNvPr>
              <p:cNvSpPr>
                <a:spLocks noChangeArrowheads="1"/>
              </p:cNvSpPr>
              <p:nvPr/>
            </p:nvSpPr>
            <p:spPr bwMode="auto">
              <a:xfrm>
                <a:off x="112362558" y="105421144"/>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29" name="Rectangle 320">
                <a:extLst>
                  <a:ext uri="{FF2B5EF4-FFF2-40B4-BE49-F238E27FC236}">
                    <a16:creationId xmlns:a16="http://schemas.microsoft.com/office/drawing/2014/main" id="{EC0D3A75-731C-2A8B-E637-9091FD17CD4E}"/>
                  </a:ext>
                </a:extLst>
              </p:cNvPr>
              <p:cNvSpPr>
                <a:spLocks noChangeArrowheads="1"/>
              </p:cNvSpPr>
              <p:nvPr/>
            </p:nvSpPr>
            <p:spPr bwMode="auto">
              <a:xfrm>
                <a:off x="112476858" y="105535444"/>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30" name="Rectangle 321">
                <a:extLst>
                  <a:ext uri="{FF2B5EF4-FFF2-40B4-BE49-F238E27FC236}">
                    <a16:creationId xmlns:a16="http://schemas.microsoft.com/office/drawing/2014/main" id="{CE1EA224-5D9F-7423-78BD-55F7509590FD}"/>
                  </a:ext>
                </a:extLst>
              </p:cNvPr>
              <p:cNvSpPr>
                <a:spLocks noChangeArrowheads="1"/>
              </p:cNvSpPr>
              <p:nvPr/>
            </p:nvSpPr>
            <p:spPr bwMode="auto">
              <a:xfrm>
                <a:off x="112591158" y="105649744"/>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Google Earth HR Images</a:t>
                </a:r>
              </a:p>
              <a:p>
                <a:pPr eaLnBrk="0" fontAlgn="base" hangingPunct="0">
                  <a:spcBef>
                    <a:spcPct val="0"/>
                  </a:spcBef>
                  <a:spcAft>
                    <a:spcPct val="0"/>
                  </a:spcAft>
                </a:pPr>
                <a:endParaRPr lang="en-US" altLang="en-US" sz="700">
                  <a:cs typeface="Times New Roman" panose="02020603050405020304" pitchFamily="18" charset="0"/>
                </a:endParaRPr>
              </a:p>
            </p:txBody>
          </p:sp>
        </p:grpSp>
        <p:sp>
          <p:nvSpPr>
            <p:cNvPr id="1108" name="AutoShape 322">
              <a:extLst>
                <a:ext uri="{FF2B5EF4-FFF2-40B4-BE49-F238E27FC236}">
                  <a16:creationId xmlns:a16="http://schemas.microsoft.com/office/drawing/2014/main" id="{AB654348-EDC0-43D4-A62D-D1055649EB47}"/>
                </a:ext>
              </a:extLst>
            </p:cNvPr>
            <p:cNvSpPr>
              <a:spLocks noChangeArrowheads="1"/>
            </p:cNvSpPr>
            <p:nvPr/>
          </p:nvSpPr>
          <p:spPr bwMode="auto">
            <a:xfrm>
              <a:off x="3267362" y="2070133"/>
              <a:ext cx="936724" cy="296364"/>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Images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Pre-processing</a:t>
              </a:r>
              <a:endParaRPr lang="en-US" altLang="en-US" sz="700">
                <a:cs typeface="Times New Roman" panose="02020603050405020304" pitchFamily="18" charset="0"/>
              </a:endParaRPr>
            </a:p>
          </p:txBody>
        </p:sp>
        <p:grpSp>
          <p:nvGrpSpPr>
            <p:cNvPr id="1110" name="Group 324">
              <a:extLst>
                <a:ext uri="{FF2B5EF4-FFF2-40B4-BE49-F238E27FC236}">
                  <a16:creationId xmlns:a16="http://schemas.microsoft.com/office/drawing/2014/main" id="{3F77B80F-E554-B2D4-7B04-6E20CBCD7F92}"/>
                </a:ext>
              </a:extLst>
            </p:cNvPr>
            <p:cNvGrpSpPr>
              <a:grpSpLocks/>
            </p:cNvGrpSpPr>
            <p:nvPr/>
          </p:nvGrpSpPr>
          <p:grpSpPr bwMode="auto">
            <a:xfrm>
              <a:off x="3216908" y="2556130"/>
              <a:ext cx="1039798" cy="344357"/>
              <a:chOff x="108436515" y="107770674"/>
              <a:chExt cx="1403833" cy="681249"/>
            </a:xfrm>
          </p:grpSpPr>
          <p:sp>
            <p:nvSpPr>
              <p:cNvPr id="1425" name="AutoShape 325">
                <a:extLst>
                  <a:ext uri="{FF2B5EF4-FFF2-40B4-BE49-F238E27FC236}">
                    <a16:creationId xmlns:a16="http://schemas.microsoft.com/office/drawing/2014/main" id="{D5636EE9-552F-2322-550B-7DC51A21A835}"/>
                  </a:ext>
                </a:extLst>
              </p:cNvPr>
              <p:cNvSpPr>
                <a:spLocks noChangeArrowheads="1"/>
              </p:cNvSpPr>
              <p:nvPr/>
            </p:nvSpPr>
            <p:spPr bwMode="auto">
              <a:xfrm>
                <a:off x="108436515" y="107770674"/>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26" name="AutoShape 326">
                <a:extLst>
                  <a:ext uri="{FF2B5EF4-FFF2-40B4-BE49-F238E27FC236}">
                    <a16:creationId xmlns:a16="http://schemas.microsoft.com/office/drawing/2014/main" id="{9CD11D6E-61A6-61B5-FE31-6D2505EA1778}"/>
                  </a:ext>
                </a:extLst>
              </p:cNvPr>
              <p:cNvSpPr>
                <a:spLocks noChangeArrowheads="1"/>
              </p:cNvSpPr>
              <p:nvPr/>
            </p:nvSpPr>
            <p:spPr bwMode="auto">
              <a:xfrm>
                <a:off x="108529892" y="107866228"/>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27" name="AutoShape 327">
                <a:extLst>
                  <a:ext uri="{FF2B5EF4-FFF2-40B4-BE49-F238E27FC236}">
                    <a16:creationId xmlns:a16="http://schemas.microsoft.com/office/drawing/2014/main" id="{8E1AE561-8C50-A5DA-381A-8C6B2FD9526D}"/>
                  </a:ext>
                </a:extLst>
              </p:cNvPr>
              <p:cNvSpPr>
                <a:spLocks noChangeArrowheads="1"/>
              </p:cNvSpPr>
              <p:nvPr/>
            </p:nvSpPr>
            <p:spPr bwMode="auto">
              <a:xfrm>
                <a:off x="108623269" y="107961781"/>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October-December median images</a:t>
                </a:r>
                <a:endParaRPr lang="en-US" altLang="en-US" sz="700">
                  <a:cs typeface="Times New Roman" panose="02020603050405020304" pitchFamily="18" charset="0"/>
                </a:endParaRPr>
              </a:p>
            </p:txBody>
          </p:sp>
        </p:grpSp>
        <p:grpSp>
          <p:nvGrpSpPr>
            <p:cNvPr id="1111" name="Group 328">
              <a:extLst>
                <a:ext uri="{FF2B5EF4-FFF2-40B4-BE49-F238E27FC236}">
                  <a16:creationId xmlns:a16="http://schemas.microsoft.com/office/drawing/2014/main" id="{0E8EE06A-44EE-066E-81F1-4A1A8261B32D}"/>
                </a:ext>
              </a:extLst>
            </p:cNvPr>
            <p:cNvGrpSpPr>
              <a:grpSpLocks/>
            </p:cNvGrpSpPr>
            <p:nvPr/>
          </p:nvGrpSpPr>
          <p:grpSpPr bwMode="auto">
            <a:xfrm>
              <a:off x="3332950" y="3039864"/>
              <a:ext cx="874832" cy="384860"/>
              <a:chOff x="108457438" y="108979382"/>
              <a:chExt cx="1445679" cy="690795"/>
            </a:xfrm>
          </p:grpSpPr>
          <p:sp>
            <p:nvSpPr>
              <p:cNvPr id="1417" name="AutoShape 329">
                <a:extLst>
                  <a:ext uri="{FF2B5EF4-FFF2-40B4-BE49-F238E27FC236}">
                    <a16:creationId xmlns:a16="http://schemas.microsoft.com/office/drawing/2014/main" id="{2410011C-59F4-CC2A-6108-441BD1F96943}"/>
                  </a:ext>
                </a:extLst>
              </p:cNvPr>
              <p:cNvSpPr>
                <a:spLocks noChangeArrowheads="1"/>
              </p:cNvSpPr>
              <p:nvPr/>
            </p:nvSpPr>
            <p:spPr bwMode="auto">
              <a:xfrm>
                <a:off x="108457438" y="108979382"/>
                <a:ext cx="1217079" cy="497010"/>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20" name="AutoShape 330">
                <a:extLst>
                  <a:ext uri="{FF2B5EF4-FFF2-40B4-BE49-F238E27FC236}">
                    <a16:creationId xmlns:a16="http://schemas.microsoft.com/office/drawing/2014/main" id="{89464025-6F43-FBBD-7DBE-FD346A30725B}"/>
                  </a:ext>
                </a:extLst>
              </p:cNvPr>
              <p:cNvSpPr>
                <a:spLocks noChangeArrowheads="1"/>
              </p:cNvSpPr>
              <p:nvPr/>
            </p:nvSpPr>
            <p:spPr bwMode="auto">
              <a:xfrm>
                <a:off x="108571738" y="109076274"/>
                <a:ext cx="1217079" cy="497010"/>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24" name="AutoShape 331">
                <a:extLst>
                  <a:ext uri="{FF2B5EF4-FFF2-40B4-BE49-F238E27FC236}">
                    <a16:creationId xmlns:a16="http://schemas.microsoft.com/office/drawing/2014/main" id="{D1FF465D-3C85-8D47-E24E-1999B46E2723}"/>
                  </a:ext>
                </a:extLst>
              </p:cNvPr>
              <p:cNvSpPr>
                <a:spLocks noChangeArrowheads="1"/>
              </p:cNvSpPr>
              <p:nvPr/>
            </p:nvSpPr>
            <p:spPr bwMode="auto">
              <a:xfrm>
                <a:off x="108686038" y="109173167"/>
                <a:ext cx="1217079" cy="497010"/>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Predictors composite</a:t>
                </a:r>
                <a:endParaRPr lang="en-US" altLang="en-US" sz="700">
                  <a:cs typeface="Times New Roman" panose="02020603050405020304" pitchFamily="18" charset="0"/>
                </a:endParaRPr>
              </a:p>
            </p:txBody>
          </p:sp>
        </p:grpSp>
        <p:sp>
          <p:nvSpPr>
            <p:cNvPr id="1113" name="AutoShape 336">
              <a:extLst>
                <a:ext uri="{FF2B5EF4-FFF2-40B4-BE49-F238E27FC236}">
                  <a16:creationId xmlns:a16="http://schemas.microsoft.com/office/drawing/2014/main" id="{E7197D09-C1F9-7098-A6D4-79025225DCEB}"/>
                </a:ext>
              </a:extLst>
            </p:cNvPr>
            <p:cNvSpPr>
              <a:spLocks noChangeArrowheads="1"/>
            </p:cNvSpPr>
            <p:nvPr/>
          </p:nvSpPr>
          <p:spPr bwMode="auto">
            <a:xfrm>
              <a:off x="4485588" y="3112796"/>
              <a:ext cx="885118" cy="296364"/>
            </a:xfrm>
            <a:prstGeom prst="flowChartProcess">
              <a:avLst/>
            </a:prstGeom>
            <a:noFill/>
            <a:ln w="6350" algn="ctr">
              <a:solidFill>
                <a:srgbClr val="000000"/>
              </a:solidFill>
              <a:prstDash val="dashDot"/>
              <a:miter lim="800000"/>
              <a:headEnd/>
              <a:tailEnd/>
            </a:ln>
            <a:effectLst/>
            <a:extLst>
              <a:ext uri="{909E8E84-426E-40DD-AFC4-6F175D3DCCD1}">
                <a14:hiddenFill xmlns:a14="http://schemas.microsoft.com/office/drawing/2010/main">
                  <a:solidFill>
                    <a:srgbClr val="DFEBF7"/>
                  </a:solidFill>
                </a14:hiddenFill>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Classification</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(RF, SVM, GTB)</a:t>
              </a:r>
              <a:endParaRPr lang="en-US" altLang="en-US" sz="700" dirty="0">
                <a:cs typeface="Times New Roman" panose="02020603050405020304" pitchFamily="18" charset="0"/>
              </a:endParaRPr>
            </a:p>
          </p:txBody>
        </p:sp>
        <p:sp>
          <p:nvSpPr>
            <p:cNvPr id="1114" name="AutoShape 337">
              <a:extLst>
                <a:ext uri="{FF2B5EF4-FFF2-40B4-BE49-F238E27FC236}">
                  <a16:creationId xmlns:a16="http://schemas.microsoft.com/office/drawing/2014/main" id="{C3BDCCA4-7130-7FFA-A213-58F77472FB6C}"/>
                </a:ext>
              </a:extLst>
            </p:cNvPr>
            <p:cNvSpPr>
              <a:spLocks noChangeArrowheads="1"/>
            </p:cNvSpPr>
            <p:nvPr/>
          </p:nvSpPr>
          <p:spPr bwMode="auto">
            <a:xfrm>
              <a:off x="4355642" y="2558798"/>
              <a:ext cx="1106598" cy="341689"/>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Training (80%)  and</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testing (20%)samples</a:t>
              </a:r>
              <a:endParaRPr lang="en-US" altLang="en-US" sz="700" dirty="0">
                <a:cs typeface="Times New Roman" panose="02020603050405020304" pitchFamily="18" charset="0"/>
              </a:endParaRPr>
            </a:p>
          </p:txBody>
        </p:sp>
        <p:cxnSp>
          <p:nvCxnSpPr>
            <p:cNvPr id="1362" name="AutoShape 338">
              <a:extLst>
                <a:ext uri="{FF2B5EF4-FFF2-40B4-BE49-F238E27FC236}">
                  <a16:creationId xmlns:a16="http://schemas.microsoft.com/office/drawing/2014/main" id="{751626B6-6E73-64DE-A461-1D3A095D35A1}"/>
                </a:ext>
              </a:extLst>
            </p:cNvPr>
            <p:cNvCxnSpPr>
              <a:cxnSpLocks noChangeShapeType="1"/>
            </p:cNvCxnSpPr>
            <p:nvPr/>
          </p:nvCxnSpPr>
          <p:spPr bwMode="auto">
            <a:xfrm rot="10800000" flipV="1">
              <a:off x="3733428" y="1930771"/>
              <a:ext cx="0" cy="14557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63" name="AutoShape 339">
              <a:extLst>
                <a:ext uri="{FF2B5EF4-FFF2-40B4-BE49-F238E27FC236}">
                  <a16:creationId xmlns:a16="http://schemas.microsoft.com/office/drawing/2014/main" id="{100D22E9-011F-7B6B-E5BD-FC355623F8AA}"/>
                </a:ext>
              </a:extLst>
            </p:cNvPr>
            <p:cNvCxnSpPr>
              <a:cxnSpLocks noChangeShapeType="1"/>
            </p:cNvCxnSpPr>
            <p:nvPr/>
          </p:nvCxnSpPr>
          <p:spPr bwMode="auto">
            <a:xfrm rot="10800000" flipV="1">
              <a:off x="3736848" y="2370055"/>
              <a:ext cx="0" cy="181973"/>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64" name="AutoShape 340">
              <a:extLst>
                <a:ext uri="{FF2B5EF4-FFF2-40B4-BE49-F238E27FC236}">
                  <a16:creationId xmlns:a16="http://schemas.microsoft.com/office/drawing/2014/main" id="{CC0BAF48-3A43-3149-3F03-97FCD73F13C2}"/>
                </a:ext>
              </a:extLst>
            </p:cNvPr>
            <p:cNvCxnSpPr>
              <a:cxnSpLocks noChangeShapeType="1"/>
            </p:cNvCxnSpPr>
            <p:nvPr/>
          </p:nvCxnSpPr>
          <p:spPr bwMode="auto">
            <a:xfrm rot="10800000" flipV="1">
              <a:off x="3744271" y="2895425"/>
              <a:ext cx="0" cy="14557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65" name="AutoShape 341">
              <a:extLst>
                <a:ext uri="{FF2B5EF4-FFF2-40B4-BE49-F238E27FC236}">
                  <a16:creationId xmlns:a16="http://schemas.microsoft.com/office/drawing/2014/main" id="{61C5A5AC-B3D5-8DB7-4667-7307A8A71A40}"/>
                </a:ext>
              </a:extLst>
            </p:cNvPr>
            <p:cNvCxnSpPr>
              <a:cxnSpLocks noChangeShapeType="1"/>
            </p:cNvCxnSpPr>
            <p:nvPr/>
          </p:nvCxnSpPr>
          <p:spPr bwMode="auto">
            <a:xfrm rot="10800000" flipV="1">
              <a:off x="4909224" y="3403509"/>
              <a:ext cx="0" cy="181972"/>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66" name="AutoShape 342">
              <a:extLst>
                <a:ext uri="{FF2B5EF4-FFF2-40B4-BE49-F238E27FC236}">
                  <a16:creationId xmlns:a16="http://schemas.microsoft.com/office/drawing/2014/main" id="{DF8F79F3-BDE3-5B23-F421-031E28C01FA4}"/>
                </a:ext>
              </a:extLst>
            </p:cNvPr>
            <p:cNvCxnSpPr>
              <a:cxnSpLocks noChangeShapeType="1"/>
            </p:cNvCxnSpPr>
            <p:nvPr/>
          </p:nvCxnSpPr>
          <p:spPr bwMode="auto">
            <a:xfrm rot="10800000" flipV="1">
              <a:off x="4901849" y="2893264"/>
              <a:ext cx="0" cy="226723"/>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67" name="AutoShape 343">
              <a:extLst>
                <a:ext uri="{FF2B5EF4-FFF2-40B4-BE49-F238E27FC236}">
                  <a16:creationId xmlns:a16="http://schemas.microsoft.com/office/drawing/2014/main" id="{2A51CE20-AD1A-A7B5-57BE-0C52A0D22FB3}"/>
                </a:ext>
              </a:extLst>
            </p:cNvPr>
            <p:cNvCxnSpPr>
              <a:cxnSpLocks noChangeShapeType="1"/>
            </p:cNvCxnSpPr>
            <p:nvPr/>
          </p:nvCxnSpPr>
          <p:spPr bwMode="auto">
            <a:xfrm rot="10800000" flipV="1">
              <a:off x="4894319" y="1938326"/>
              <a:ext cx="0" cy="14557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71" name="AutoShape 347">
              <a:extLst>
                <a:ext uri="{FF2B5EF4-FFF2-40B4-BE49-F238E27FC236}">
                  <a16:creationId xmlns:a16="http://schemas.microsoft.com/office/drawing/2014/main" id="{DF222B7E-8910-21F0-2FD7-210D21AFA1E4}"/>
                </a:ext>
              </a:extLst>
            </p:cNvPr>
            <p:cNvCxnSpPr>
              <a:cxnSpLocks noChangeShapeType="1"/>
            </p:cNvCxnSpPr>
            <p:nvPr/>
          </p:nvCxnSpPr>
          <p:spPr bwMode="auto">
            <a:xfrm rot="5400000" flipH="1" flipV="1">
              <a:off x="4358455" y="3120586"/>
              <a:ext cx="0" cy="29426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115" name="Group 348">
              <a:extLst>
                <a:ext uri="{FF2B5EF4-FFF2-40B4-BE49-F238E27FC236}">
                  <a16:creationId xmlns:a16="http://schemas.microsoft.com/office/drawing/2014/main" id="{4BA0417F-7919-5792-8211-FC1FB5F514D9}"/>
                </a:ext>
              </a:extLst>
            </p:cNvPr>
            <p:cNvGrpSpPr>
              <a:grpSpLocks/>
            </p:cNvGrpSpPr>
            <p:nvPr/>
          </p:nvGrpSpPr>
          <p:grpSpPr bwMode="auto">
            <a:xfrm>
              <a:off x="4435137" y="3586653"/>
              <a:ext cx="938328" cy="364637"/>
              <a:chOff x="110141084" y="112172905"/>
              <a:chExt cx="1492343" cy="721367"/>
            </a:xfrm>
            <a:solidFill>
              <a:schemeClr val="accent4">
                <a:lumMod val="20000"/>
                <a:lumOff val="80000"/>
              </a:schemeClr>
            </a:solidFill>
          </p:grpSpPr>
          <p:sp>
            <p:nvSpPr>
              <p:cNvPr id="1399" name="AutoShape 349">
                <a:extLst>
                  <a:ext uri="{FF2B5EF4-FFF2-40B4-BE49-F238E27FC236}">
                    <a16:creationId xmlns:a16="http://schemas.microsoft.com/office/drawing/2014/main" id="{19C8544A-0BC9-0CFB-5CA8-DE0A9C72ADAC}"/>
                  </a:ext>
                </a:extLst>
              </p:cNvPr>
              <p:cNvSpPr>
                <a:spLocks noChangeArrowheads="1"/>
              </p:cNvSpPr>
              <p:nvPr/>
            </p:nvSpPr>
            <p:spPr bwMode="auto">
              <a:xfrm>
                <a:off x="110141084" y="112172905"/>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00" name="AutoShape 350">
                <a:extLst>
                  <a:ext uri="{FF2B5EF4-FFF2-40B4-BE49-F238E27FC236}">
                    <a16:creationId xmlns:a16="http://schemas.microsoft.com/office/drawing/2014/main" id="{53013390-53D3-E9D8-1EAD-824B59ABD033}"/>
                  </a:ext>
                </a:extLst>
              </p:cNvPr>
              <p:cNvSpPr>
                <a:spLocks noChangeArrowheads="1"/>
              </p:cNvSpPr>
              <p:nvPr/>
            </p:nvSpPr>
            <p:spPr bwMode="auto">
              <a:xfrm>
                <a:off x="110259073" y="112274085"/>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413" name="AutoShape 351">
                <a:extLst>
                  <a:ext uri="{FF2B5EF4-FFF2-40B4-BE49-F238E27FC236}">
                    <a16:creationId xmlns:a16="http://schemas.microsoft.com/office/drawing/2014/main" id="{0380E4A7-3358-59B7-0FED-88653EF91D80}"/>
                  </a:ext>
                </a:extLst>
              </p:cNvPr>
              <p:cNvSpPr>
                <a:spLocks noChangeArrowheads="1"/>
              </p:cNvSpPr>
              <p:nvPr/>
            </p:nvSpPr>
            <p:spPr bwMode="auto">
              <a:xfrm>
                <a:off x="110377063" y="112375266"/>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LULC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images</a:t>
                </a:r>
                <a:endParaRPr lang="en-US" altLang="en-US" sz="700">
                  <a:cs typeface="Times New Roman" panose="02020603050405020304" pitchFamily="18" charset="0"/>
                </a:endParaRPr>
              </a:p>
            </p:txBody>
          </p:sp>
        </p:grpSp>
        <p:cxnSp>
          <p:nvCxnSpPr>
            <p:cNvPr id="1376" name="AutoShape 352">
              <a:extLst>
                <a:ext uri="{FF2B5EF4-FFF2-40B4-BE49-F238E27FC236}">
                  <a16:creationId xmlns:a16="http://schemas.microsoft.com/office/drawing/2014/main" id="{FF4E5126-C638-9131-B891-3117B2B507A7}"/>
                </a:ext>
              </a:extLst>
            </p:cNvPr>
            <p:cNvCxnSpPr>
              <a:cxnSpLocks noChangeShapeType="1"/>
            </p:cNvCxnSpPr>
            <p:nvPr/>
          </p:nvCxnSpPr>
          <p:spPr bwMode="auto">
            <a:xfrm rot="10800000" flipV="1">
              <a:off x="4888030" y="2371148"/>
              <a:ext cx="0" cy="181972"/>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116" name="Group 353">
              <a:extLst>
                <a:ext uri="{FF2B5EF4-FFF2-40B4-BE49-F238E27FC236}">
                  <a16:creationId xmlns:a16="http://schemas.microsoft.com/office/drawing/2014/main" id="{0BF3DA39-B805-BD24-6E79-146D61C2EB47}"/>
                </a:ext>
              </a:extLst>
            </p:cNvPr>
            <p:cNvGrpSpPr>
              <a:grpSpLocks/>
            </p:cNvGrpSpPr>
            <p:nvPr/>
          </p:nvGrpSpPr>
          <p:grpSpPr bwMode="auto">
            <a:xfrm>
              <a:off x="6373776" y="1015662"/>
              <a:ext cx="756367" cy="556376"/>
              <a:chOff x="106941257" y="105406371"/>
              <a:chExt cx="1491343" cy="1262743"/>
            </a:xfrm>
          </p:grpSpPr>
          <p:sp>
            <p:nvSpPr>
              <p:cNvPr id="1396" name="Rectangle 354">
                <a:extLst>
                  <a:ext uri="{FF2B5EF4-FFF2-40B4-BE49-F238E27FC236}">
                    <a16:creationId xmlns:a16="http://schemas.microsoft.com/office/drawing/2014/main" id="{CDB45AAE-7870-67DC-1677-E0FADC282938}"/>
                  </a:ext>
                </a:extLst>
              </p:cNvPr>
              <p:cNvSpPr>
                <a:spLocks noChangeArrowheads="1"/>
              </p:cNvSpPr>
              <p:nvPr/>
            </p:nvSpPr>
            <p:spPr bwMode="auto">
              <a:xfrm>
                <a:off x="106941257" y="1054063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397" name="Rectangle 355">
                <a:extLst>
                  <a:ext uri="{FF2B5EF4-FFF2-40B4-BE49-F238E27FC236}">
                    <a16:creationId xmlns:a16="http://schemas.microsoft.com/office/drawing/2014/main" id="{C9828DAF-4B69-5339-81D3-D249A5E9B597}"/>
                  </a:ext>
                </a:extLst>
              </p:cNvPr>
              <p:cNvSpPr>
                <a:spLocks noChangeArrowheads="1"/>
              </p:cNvSpPr>
              <p:nvPr/>
            </p:nvSpPr>
            <p:spPr bwMode="auto">
              <a:xfrm>
                <a:off x="107055557" y="1055206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398" name="Rectangle 356">
                <a:extLst>
                  <a:ext uri="{FF2B5EF4-FFF2-40B4-BE49-F238E27FC236}">
                    <a16:creationId xmlns:a16="http://schemas.microsoft.com/office/drawing/2014/main" id="{B67EBF33-55ED-A3F8-5C6D-875B57925CBE}"/>
                  </a:ext>
                </a:extLst>
              </p:cNvPr>
              <p:cNvSpPr>
                <a:spLocks noChangeArrowheads="1"/>
              </p:cNvSpPr>
              <p:nvPr/>
            </p:nvSpPr>
            <p:spPr bwMode="auto">
              <a:xfrm>
                <a:off x="107169857" y="1056349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MODIS Aqua LST </a:t>
                </a:r>
                <a:r>
                  <a:rPr lang="en-GB" altLang="en-US" sz="700">
                    <a:solidFill>
                      <a:srgbClr val="000000"/>
                    </a:solidFill>
                    <a:cs typeface="Times New Roman" panose="02020603050405020304" pitchFamily="18" charset="0"/>
                  </a:rPr>
                  <a:t>(2003-2021)</a:t>
                </a:r>
                <a:endParaRPr lang="en-US" altLang="en-US" sz="700">
                  <a:cs typeface="Times New Roman" panose="02020603050405020304" pitchFamily="18" charset="0"/>
                </a:endParaRPr>
              </a:p>
            </p:txBody>
          </p:sp>
        </p:grpSp>
        <p:sp>
          <p:nvSpPr>
            <p:cNvPr id="1117" name="AutoShape 357">
              <a:extLst>
                <a:ext uri="{FF2B5EF4-FFF2-40B4-BE49-F238E27FC236}">
                  <a16:creationId xmlns:a16="http://schemas.microsoft.com/office/drawing/2014/main" id="{CDC7979D-6F67-646E-D5AF-07AD3764809E}"/>
                </a:ext>
              </a:extLst>
            </p:cNvPr>
            <p:cNvSpPr>
              <a:spLocks noChangeArrowheads="1"/>
            </p:cNvSpPr>
            <p:nvPr/>
          </p:nvSpPr>
          <p:spPr bwMode="auto">
            <a:xfrm>
              <a:off x="6484624" y="1702212"/>
              <a:ext cx="551124" cy="258330"/>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Missing data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assessment</a:t>
              </a:r>
              <a:endParaRPr lang="en-US" altLang="en-US" sz="700">
                <a:cs typeface="Times New Roman" panose="02020603050405020304" pitchFamily="18" charset="0"/>
              </a:endParaRPr>
            </a:p>
          </p:txBody>
        </p:sp>
        <p:grpSp>
          <p:nvGrpSpPr>
            <p:cNvPr id="1118" name="Group 358">
              <a:extLst>
                <a:ext uri="{FF2B5EF4-FFF2-40B4-BE49-F238E27FC236}">
                  <a16:creationId xmlns:a16="http://schemas.microsoft.com/office/drawing/2014/main" id="{0C3B6FBD-77A5-0700-FA0F-257552142E55}"/>
                </a:ext>
              </a:extLst>
            </p:cNvPr>
            <p:cNvGrpSpPr>
              <a:grpSpLocks/>
            </p:cNvGrpSpPr>
            <p:nvPr/>
          </p:nvGrpSpPr>
          <p:grpSpPr bwMode="auto">
            <a:xfrm>
              <a:off x="8341026" y="1014814"/>
              <a:ext cx="939367" cy="556377"/>
              <a:chOff x="106941257" y="105406371"/>
              <a:chExt cx="1491343" cy="1262743"/>
            </a:xfrm>
          </p:grpSpPr>
          <p:sp>
            <p:nvSpPr>
              <p:cNvPr id="1393" name="Rectangle 359">
                <a:extLst>
                  <a:ext uri="{FF2B5EF4-FFF2-40B4-BE49-F238E27FC236}">
                    <a16:creationId xmlns:a16="http://schemas.microsoft.com/office/drawing/2014/main" id="{A30C2C96-5CE0-75F1-C6C6-6BC9005BE538}"/>
                  </a:ext>
                </a:extLst>
              </p:cNvPr>
              <p:cNvSpPr>
                <a:spLocks noChangeArrowheads="1"/>
              </p:cNvSpPr>
              <p:nvPr/>
            </p:nvSpPr>
            <p:spPr bwMode="auto">
              <a:xfrm>
                <a:off x="106941257" y="1054063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394" name="Rectangle 360">
                <a:extLst>
                  <a:ext uri="{FF2B5EF4-FFF2-40B4-BE49-F238E27FC236}">
                    <a16:creationId xmlns:a16="http://schemas.microsoft.com/office/drawing/2014/main" id="{FAFDC558-ED80-BBEB-5F50-8208E0DDE1C9}"/>
                  </a:ext>
                </a:extLst>
              </p:cNvPr>
              <p:cNvSpPr>
                <a:spLocks noChangeArrowheads="1"/>
              </p:cNvSpPr>
              <p:nvPr/>
            </p:nvSpPr>
            <p:spPr bwMode="auto">
              <a:xfrm>
                <a:off x="107055557" y="1055206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395" name="Rectangle 361">
                <a:extLst>
                  <a:ext uri="{FF2B5EF4-FFF2-40B4-BE49-F238E27FC236}">
                    <a16:creationId xmlns:a16="http://schemas.microsoft.com/office/drawing/2014/main" id="{09DEE914-F9B0-E66F-1E5D-C11157E552F9}"/>
                  </a:ext>
                </a:extLst>
              </p:cNvPr>
              <p:cNvSpPr>
                <a:spLocks noChangeArrowheads="1"/>
              </p:cNvSpPr>
              <p:nvPr/>
            </p:nvSpPr>
            <p:spPr bwMode="auto">
              <a:xfrm>
                <a:off x="107169857" y="105634971"/>
                <a:ext cx="1262743" cy="103414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ERA 5 Land air temperature </a:t>
                </a:r>
                <a:r>
                  <a:rPr lang="en-GB" altLang="en-US" sz="700" dirty="0">
                    <a:solidFill>
                      <a:srgbClr val="000000"/>
                    </a:solidFill>
                    <a:cs typeface="Times New Roman" panose="02020603050405020304" pitchFamily="18" charset="0"/>
                  </a:rPr>
                  <a:t>(2003-2021)</a:t>
                </a:r>
                <a:endParaRPr lang="en-US" altLang="en-US" sz="700" dirty="0">
                  <a:cs typeface="Times New Roman" panose="02020603050405020304" pitchFamily="18" charset="0"/>
                </a:endParaRPr>
              </a:p>
            </p:txBody>
          </p:sp>
        </p:grpSp>
        <p:sp>
          <p:nvSpPr>
            <p:cNvPr id="1119" name="AutoShape 362">
              <a:extLst>
                <a:ext uri="{FF2B5EF4-FFF2-40B4-BE49-F238E27FC236}">
                  <a16:creationId xmlns:a16="http://schemas.microsoft.com/office/drawing/2014/main" id="{836D27C3-6967-BAE7-18DF-3107413E6FE8}"/>
                </a:ext>
              </a:extLst>
            </p:cNvPr>
            <p:cNvSpPr>
              <a:spLocks noChangeArrowheads="1"/>
            </p:cNvSpPr>
            <p:nvPr/>
          </p:nvSpPr>
          <p:spPr bwMode="auto">
            <a:xfrm>
              <a:off x="7356145" y="1645650"/>
              <a:ext cx="787433" cy="279431"/>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Temporal Fourier Analysis</a:t>
              </a:r>
              <a:endParaRPr lang="en-US" altLang="en-US" sz="700">
                <a:cs typeface="Times New Roman" panose="02020603050405020304" pitchFamily="18" charset="0"/>
              </a:endParaRPr>
            </a:p>
          </p:txBody>
        </p:sp>
        <p:grpSp>
          <p:nvGrpSpPr>
            <p:cNvPr id="1314" name="Group 363">
              <a:extLst>
                <a:ext uri="{FF2B5EF4-FFF2-40B4-BE49-F238E27FC236}">
                  <a16:creationId xmlns:a16="http://schemas.microsoft.com/office/drawing/2014/main" id="{BBBBB70B-8C84-E46A-E023-19C2A4B33024}"/>
                </a:ext>
              </a:extLst>
            </p:cNvPr>
            <p:cNvGrpSpPr>
              <a:grpSpLocks/>
            </p:cNvGrpSpPr>
            <p:nvPr/>
          </p:nvGrpSpPr>
          <p:grpSpPr bwMode="auto">
            <a:xfrm>
              <a:off x="7909709" y="2018680"/>
              <a:ext cx="1228196" cy="445672"/>
              <a:chOff x="109189746" y="107123805"/>
              <a:chExt cx="1403833" cy="681249"/>
            </a:xfrm>
          </p:grpSpPr>
          <p:sp>
            <p:nvSpPr>
              <p:cNvPr id="1390" name="AutoShape 364">
                <a:extLst>
                  <a:ext uri="{FF2B5EF4-FFF2-40B4-BE49-F238E27FC236}">
                    <a16:creationId xmlns:a16="http://schemas.microsoft.com/office/drawing/2014/main" id="{A929C046-5340-9283-1B41-A0418D6F1AD7}"/>
                  </a:ext>
                </a:extLst>
              </p:cNvPr>
              <p:cNvSpPr>
                <a:spLocks noChangeArrowheads="1"/>
              </p:cNvSpPr>
              <p:nvPr/>
            </p:nvSpPr>
            <p:spPr bwMode="auto">
              <a:xfrm>
                <a:off x="109189746" y="107123805"/>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91" name="AutoShape 365">
                <a:extLst>
                  <a:ext uri="{FF2B5EF4-FFF2-40B4-BE49-F238E27FC236}">
                    <a16:creationId xmlns:a16="http://schemas.microsoft.com/office/drawing/2014/main" id="{5D00F896-1825-6817-B9CA-B1273A3A84B5}"/>
                  </a:ext>
                </a:extLst>
              </p:cNvPr>
              <p:cNvSpPr>
                <a:spLocks noChangeArrowheads="1"/>
              </p:cNvSpPr>
              <p:nvPr/>
            </p:nvSpPr>
            <p:spPr bwMode="auto">
              <a:xfrm>
                <a:off x="109283123" y="107219359"/>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92" name="AutoShape 366">
                <a:extLst>
                  <a:ext uri="{FF2B5EF4-FFF2-40B4-BE49-F238E27FC236}">
                    <a16:creationId xmlns:a16="http://schemas.microsoft.com/office/drawing/2014/main" id="{AA158A98-3EFF-B3E9-2247-F5E9DB82D24A}"/>
                  </a:ext>
                </a:extLst>
              </p:cNvPr>
              <p:cNvSpPr>
                <a:spLocks noChangeArrowheads="1"/>
              </p:cNvSpPr>
              <p:nvPr/>
            </p:nvSpPr>
            <p:spPr bwMode="auto">
              <a:xfrm>
                <a:off x="109376500" y="107314912"/>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Air temperature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climatology  and anomaly</a:t>
                </a:r>
                <a:endParaRPr lang="en-US" altLang="en-US" sz="700">
                  <a:cs typeface="Times New Roman" panose="02020603050405020304" pitchFamily="18" charset="0"/>
                </a:endParaRPr>
              </a:p>
            </p:txBody>
          </p:sp>
        </p:grpSp>
        <p:grpSp>
          <p:nvGrpSpPr>
            <p:cNvPr id="1316" name="Group 367">
              <a:extLst>
                <a:ext uri="{FF2B5EF4-FFF2-40B4-BE49-F238E27FC236}">
                  <a16:creationId xmlns:a16="http://schemas.microsoft.com/office/drawing/2014/main" id="{BAB8D9A0-EF96-00DB-4F70-A891519F0EBC}"/>
                </a:ext>
              </a:extLst>
            </p:cNvPr>
            <p:cNvGrpSpPr>
              <a:grpSpLocks/>
            </p:cNvGrpSpPr>
            <p:nvPr/>
          </p:nvGrpSpPr>
          <p:grpSpPr bwMode="auto">
            <a:xfrm>
              <a:off x="7111040" y="2082443"/>
              <a:ext cx="684779" cy="424589"/>
              <a:chOff x="109189746" y="107123805"/>
              <a:chExt cx="1403833" cy="681249"/>
            </a:xfrm>
          </p:grpSpPr>
          <p:sp>
            <p:nvSpPr>
              <p:cNvPr id="1387" name="AutoShape 368">
                <a:extLst>
                  <a:ext uri="{FF2B5EF4-FFF2-40B4-BE49-F238E27FC236}">
                    <a16:creationId xmlns:a16="http://schemas.microsoft.com/office/drawing/2014/main" id="{F65B6CA7-7178-14D3-E442-2AC2C10A254F}"/>
                  </a:ext>
                </a:extLst>
              </p:cNvPr>
              <p:cNvSpPr>
                <a:spLocks noChangeArrowheads="1"/>
              </p:cNvSpPr>
              <p:nvPr/>
            </p:nvSpPr>
            <p:spPr bwMode="auto">
              <a:xfrm>
                <a:off x="109189746" y="107123805"/>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8" name="AutoShape 369">
                <a:extLst>
                  <a:ext uri="{FF2B5EF4-FFF2-40B4-BE49-F238E27FC236}">
                    <a16:creationId xmlns:a16="http://schemas.microsoft.com/office/drawing/2014/main" id="{B2132266-36AA-DB24-3D1D-84E9E099537F}"/>
                  </a:ext>
                </a:extLst>
              </p:cNvPr>
              <p:cNvSpPr>
                <a:spLocks noChangeArrowheads="1"/>
              </p:cNvSpPr>
              <p:nvPr/>
            </p:nvSpPr>
            <p:spPr bwMode="auto">
              <a:xfrm>
                <a:off x="109283123" y="107219359"/>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9" name="AutoShape 370">
                <a:extLst>
                  <a:ext uri="{FF2B5EF4-FFF2-40B4-BE49-F238E27FC236}">
                    <a16:creationId xmlns:a16="http://schemas.microsoft.com/office/drawing/2014/main" id="{5A8E7092-3991-3C0E-39F3-E25FBFD30833}"/>
                  </a:ext>
                </a:extLst>
              </p:cNvPr>
              <p:cNvSpPr>
                <a:spLocks noChangeArrowheads="1"/>
              </p:cNvSpPr>
              <p:nvPr/>
            </p:nvSpPr>
            <p:spPr bwMode="auto">
              <a:xfrm>
                <a:off x="109376500" y="107314912"/>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MODIS LST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climatology</a:t>
                </a:r>
                <a:endParaRPr lang="en-US" altLang="en-US" sz="700">
                  <a:cs typeface="Times New Roman" panose="02020603050405020304" pitchFamily="18" charset="0"/>
                </a:endParaRPr>
              </a:p>
            </p:txBody>
          </p:sp>
        </p:grpSp>
        <p:sp>
          <p:nvSpPr>
            <p:cNvPr id="1317" name="AutoShape 371">
              <a:extLst>
                <a:ext uri="{FF2B5EF4-FFF2-40B4-BE49-F238E27FC236}">
                  <a16:creationId xmlns:a16="http://schemas.microsoft.com/office/drawing/2014/main" id="{19E72B35-57F7-2588-1578-652642329D3D}"/>
                </a:ext>
              </a:extLst>
            </p:cNvPr>
            <p:cNvSpPr>
              <a:spLocks noChangeArrowheads="1"/>
            </p:cNvSpPr>
            <p:nvPr/>
          </p:nvSpPr>
          <p:spPr bwMode="auto">
            <a:xfrm>
              <a:off x="7451343" y="2670607"/>
              <a:ext cx="1139223" cy="364430"/>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Air temperature  anomaly +</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LST climatology </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a:t>
              </a:r>
              <a:r>
                <a:rPr lang="en-GB" altLang="en-US" sz="700" b="1" dirty="0" err="1">
                  <a:solidFill>
                    <a:srgbClr val="000000"/>
                  </a:solidFill>
                  <a:cs typeface="Times New Roman" panose="02020603050405020304" pitchFamily="18" charset="0"/>
                </a:rPr>
                <a:t>Shiff</a:t>
              </a:r>
              <a:r>
                <a:rPr lang="en-GB" altLang="en-US" sz="700" b="1" dirty="0">
                  <a:solidFill>
                    <a:srgbClr val="000000"/>
                  </a:solidFill>
                  <a:cs typeface="Times New Roman" panose="02020603050405020304" pitchFamily="18" charset="0"/>
                </a:rPr>
                <a:t> </a:t>
              </a:r>
              <a:r>
                <a:rPr lang="en-GB" altLang="en-US" sz="700" b="1" i="1" dirty="0">
                  <a:solidFill>
                    <a:srgbClr val="000000"/>
                  </a:solidFill>
                  <a:cs typeface="Times New Roman" panose="02020603050405020304" pitchFamily="18" charset="0"/>
                </a:rPr>
                <a:t>et al</a:t>
              </a:r>
              <a:r>
                <a:rPr lang="en-GB" altLang="en-US" sz="700" b="1" dirty="0">
                  <a:solidFill>
                    <a:srgbClr val="000000"/>
                  </a:solidFill>
                  <a:cs typeface="Times New Roman" panose="02020603050405020304" pitchFamily="18" charset="0"/>
                </a:rPr>
                <a:t>., 2021)</a:t>
              </a:r>
              <a:endParaRPr lang="en-US" altLang="en-US" sz="700" dirty="0">
                <a:cs typeface="Times New Roman" panose="02020603050405020304" pitchFamily="18" charset="0"/>
              </a:endParaRPr>
            </a:p>
          </p:txBody>
        </p:sp>
        <p:grpSp>
          <p:nvGrpSpPr>
            <p:cNvPr id="1318" name="Group 372">
              <a:extLst>
                <a:ext uri="{FF2B5EF4-FFF2-40B4-BE49-F238E27FC236}">
                  <a16:creationId xmlns:a16="http://schemas.microsoft.com/office/drawing/2014/main" id="{AAEF2DF9-87A6-145E-C3D2-8696DAD134D8}"/>
                </a:ext>
              </a:extLst>
            </p:cNvPr>
            <p:cNvGrpSpPr>
              <a:grpSpLocks/>
            </p:cNvGrpSpPr>
            <p:nvPr/>
          </p:nvGrpSpPr>
          <p:grpSpPr bwMode="auto">
            <a:xfrm>
              <a:off x="7699329" y="3171738"/>
              <a:ext cx="1068946" cy="342174"/>
              <a:chOff x="110578636" y="110402184"/>
              <a:chExt cx="1403833" cy="681249"/>
            </a:xfrm>
          </p:grpSpPr>
          <p:sp>
            <p:nvSpPr>
              <p:cNvPr id="1384" name="AutoShape 373">
                <a:extLst>
                  <a:ext uri="{FF2B5EF4-FFF2-40B4-BE49-F238E27FC236}">
                    <a16:creationId xmlns:a16="http://schemas.microsoft.com/office/drawing/2014/main" id="{734BF304-BBF1-B66B-EFA0-117B08D7987A}"/>
                  </a:ext>
                </a:extLst>
              </p:cNvPr>
              <p:cNvSpPr>
                <a:spLocks noChangeArrowheads="1"/>
              </p:cNvSpPr>
              <p:nvPr/>
            </p:nvSpPr>
            <p:spPr bwMode="auto">
              <a:xfrm>
                <a:off x="110578636" y="110402184"/>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5" name="AutoShape 374">
                <a:extLst>
                  <a:ext uri="{FF2B5EF4-FFF2-40B4-BE49-F238E27FC236}">
                    <a16:creationId xmlns:a16="http://schemas.microsoft.com/office/drawing/2014/main" id="{E5691B94-8AF0-E84A-EAC0-8F2314489FA8}"/>
                  </a:ext>
                </a:extLst>
              </p:cNvPr>
              <p:cNvSpPr>
                <a:spLocks noChangeArrowheads="1"/>
              </p:cNvSpPr>
              <p:nvPr/>
            </p:nvSpPr>
            <p:spPr bwMode="auto">
              <a:xfrm>
                <a:off x="110672013" y="110497738"/>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6" name="AutoShape 375">
                <a:extLst>
                  <a:ext uri="{FF2B5EF4-FFF2-40B4-BE49-F238E27FC236}">
                    <a16:creationId xmlns:a16="http://schemas.microsoft.com/office/drawing/2014/main" id="{D62A3A24-EA11-E207-B209-7087EE3E59FD}"/>
                  </a:ext>
                </a:extLst>
              </p:cNvPr>
              <p:cNvSpPr>
                <a:spLocks noChangeArrowheads="1"/>
              </p:cNvSpPr>
              <p:nvPr/>
            </p:nvSpPr>
            <p:spPr bwMode="auto">
              <a:xfrm>
                <a:off x="110765390" y="110593291"/>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MODIS LST continuous</a:t>
                </a:r>
                <a:endParaRPr lang="en-US" altLang="en-US" sz="700">
                  <a:cs typeface="Times New Roman" panose="02020603050405020304" pitchFamily="18" charset="0"/>
                </a:endParaRPr>
              </a:p>
            </p:txBody>
          </p:sp>
        </p:grpSp>
        <p:sp>
          <p:nvSpPr>
            <p:cNvPr id="1319" name="AutoShape 376">
              <a:extLst>
                <a:ext uri="{FF2B5EF4-FFF2-40B4-BE49-F238E27FC236}">
                  <a16:creationId xmlns:a16="http://schemas.microsoft.com/office/drawing/2014/main" id="{BB465B70-B484-ED7E-AC0F-58C2E5F27558}"/>
                </a:ext>
              </a:extLst>
            </p:cNvPr>
            <p:cNvSpPr>
              <a:spLocks noChangeArrowheads="1"/>
            </p:cNvSpPr>
            <p:nvPr/>
          </p:nvSpPr>
          <p:spPr bwMode="auto">
            <a:xfrm>
              <a:off x="6484624" y="3084985"/>
              <a:ext cx="622808" cy="258330"/>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Gap filling (blending)</a:t>
              </a:r>
              <a:endParaRPr lang="en-US" altLang="en-US" sz="700">
                <a:cs typeface="Times New Roman" panose="02020603050405020304" pitchFamily="18" charset="0"/>
              </a:endParaRPr>
            </a:p>
          </p:txBody>
        </p:sp>
        <p:cxnSp>
          <p:nvCxnSpPr>
            <p:cNvPr id="1401" name="AutoShape 377">
              <a:extLst>
                <a:ext uri="{FF2B5EF4-FFF2-40B4-BE49-F238E27FC236}">
                  <a16:creationId xmlns:a16="http://schemas.microsoft.com/office/drawing/2014/main" id="{63275022-5263-7CE6-527E-C840CA1FA309}"/>
                </a:ext>
              </a:extLst>
            </p:cNvPr>
            <p:cNvCxnSpPr>
              <a:cxnSpLocks noChangeShapeType="1"/>
            </p:cNvCxnSpPr>
            <p:nvPr/>
          </p:nvCxnSpPr>
          <p:spPr bwMode="auto">
            <a:xfrm>
              <a:off x="8065324" y="3020222"/>
              <a:ext cx="0" cy="15862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2" name="AutoShape 378">
              <a:extLst>
                <a:ext uri="{FF2B5EF4-FFF2-40B4-BE49-F238E27FC236}">
                  <a16:creationId xmlns:a16="http://schemas.microsoft.com/office/drawing/2014/main" id="{81332A00-1A79-9FB0-7C9F-4165410FACBC}"/>
                </a:ext>
              </a:extLst>
            </p:cNvPr>
            <p:cNvCxnSpPr>
              <a:cxnSpLocks noChangeShapeType="1"/>
            </p:cNvCxnSpPr>
            <p:nvPr/>
          </p:nvCxnSpPr>
          <p:spPr bwMode="auto">
            <a:xfrm flipH="1">
              <a:off x="7092046" y="3282199"/>
              <a:ext cx="605916" cy="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3" name="AutoShape 379">
              <a:extLst>
                <a:ext uri="{FF2B5EF4-FFF2-40B4-BE49-F238E27FC236}">
                  <a16:creationId xmlns:a16="http://schemas.microsoft.com/office/drawing/2014/main" id="{116ED677-498A-0D84-84A3-978F0D3CEA82}"/>
                </a:ext>
              </a:extLst>
            </p:cNvPr>
            <p:cNvCxnSpPr>
              <a:cxnSpLocks noChangeShapeType="1"/>
            </p:cNvCxnSpPr>
            <p:nvPr/>
          </p:nvCxnSpPr>
          <p:spPr bwMode="auto">
            <a:xfrm>
              <a:off x="7557162" y="1927079"/>
              <a:ext cx="0" cy="149156"/>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4" name="AutoShape 380">
              <a:extLst>
                <a:ext uri="{FF2B5EF4-FFF2-40B4-BE49-F238E27FC236}">
                  <a16:creationId xmlns:a16="http://schemas.microsoft.com/office/drawing/2014/main" id="{2AB077FD-ED57-E469-6885-099F14B74F73}"/>
                </a:ext>
              </a:extLst>
            </p:cNvPr>
            <p:cNvCxnSpPr>
              <a:cxnSpLocks noChangeShapeType="1"/>
            </p:cNvCxnSpPr>
            <p:nvPr/>
          </p:nvCxnSpPr>
          <p:spPr bwMode="auto">
            <a:xfrm>
              <a:off x="8134200" y="1840067"/>
              <a:ext cx="324000" cy="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5" name="AutoShape 381">
              <a:extLst>
                <a:ext uri="{FF2B5EF4-FFF2-40B4-BE49-F238E27FC236}">
                  <a16:creationId xmlns:a16="http://schemas.microsoft.com/office/drawing/2014/main" id="{E576B4DD-0E77-F3CD-3B1E-EA46793F0EE8}"/>
                </a:ext>
              </a:extLst>
            </p:cNvPr>
            <p:cNvCxnSpPr>
              <a:cxnSpLocks noChangeShapeType="1"/>
            </p:cNvCxnSpPr>
            <p:nvPr/>
          </p:nvCxnSpPr>
          <p:spPr bwMode="auto">
            <a:xfrm>
              <a:off x="8460996" y="1838788"/>
              <a:ext cx="0" cy="17401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6" name="AutoShape 382">
              <a:extLst>
                <a:ext uri="{FF2B5EF4-FFF2-40B4-BE49-F238E27FC236}">
                  <a16:creationId xmlns:a16="http://schemas.microsoft.com/office/drawing/2014/main" id="{4529AE14-697F-BA97-7337-EDEBAE2C7029}"/>
                </a:ext>
              </a:extLst>
            </p:cNvPr>
            <p:cNvCxnSpPr>
              <a:cxnSpLocks noChangeShapeType="1"/>
            </p:cNvCxnSpPr>
            <p:nvPr/>
          </p:nvCxnSpPr>
          <p:spPr bwMode="auto">
            <a:xfrm>
              <a:off x="7129096" y="1298638"/>
              <a:ext cx="430519" cy="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7" name="AutoShape 383">
              <a:extLst>
                <a:ext uri="{FF2B5EF4-FFF2-40B4-BE49-F238E27FC236}">
                  <a16:creationId xmlns:a16="http://schemas.microsoft.com/office/drawing/2014/main" id="{D9684864-9C30-A3E4-16F4-9DAF8E14FCE8}"/>
                </a:ext>
              </a:extLst>
            </p:cNvPr>
            <p:cNvCxnSpPr>
              <a:cxnSpLocks noChangeShapeType="1"/>
            </p:cNvCxnSpPr>
            <p:nvPr/>
          </p:nvCxnSpPr>
          <p:spPr bwMode="auto">
            <a:xfrm>
              <a:off x="7955894" y="1298081"/>
              <a:ext cx="382684" cy="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8" name="AutoShape 384">
              <a:extLst>
                <a:ext uri="{FF2B5EF4-FFF2-40B4-BE49-F238E27FC236}">
                  <a16:creationId xmlns:a16="http://schemas.microsoft.com/office/drawing/2014/main" id="{8FD3B3B9-3446-69CB-C15A-3C8FF640CA97}"/>
                </a:ext>
              </a:extLst>
            </p:cNvPr>
            <p:cNvCxnSpPr>
              <a:cxnSpLocks noChangeShapeType="1"/>
            </p:cNvCxnSpPr>
            <p:nvPr/>
          </p:nvCxnSpPr>
          <p:spPr bwMode="auto">
            <a:xfrm>
              <a:off x="7561331" y="1297799"/>
              <a:ext cx="0" cy="37289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09" name="AutoShape 385">
              <a:extLst>
                <a:ext uri="{FF2B5EF4-FFF2-40B4-BE49-F238E27FC236}">
                  <a16:creationId xmlns:a16="http://schemas.microsoft.com/office/drawing/2014/main" id="{AC68D5A7-3BEB-0876-F5C0-BA022BE025AF}"/>
                </a:ext>
              </a:extLst>
            </p:cNvPr>
            <p:cNvCxnSpPr>
              <a:cxnSpLocks noChangeShapeType="1"/>
            </p:cNvCxnSpPr>
            <p:nvPr/>
          </p:nvCxnSpPr>
          <p:spPr bwMode="auto">
            <a:xfrm>
              <a:off x="7956378" y="1295399"/>
              <a:ext cx="0" cy="37289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10" name="AutoShape 386">
              <a:extLst>
                <a:ext uri="{FF2B5EF4-FFF2-40B4-BE49-F238E27FC236}">
                  <a16:creationId xmlns:a16="http://schemas.microsoft.com/office/drawing/2014/main" id="{3A5A0F40-5971-04A4-DD6A-C1DC6EBDF03A}"/>
                </a:ext>
              </a:extLst>
            </p:cNvPr>
            <p:cNvCxnSpPr>
              <a:cxnSpLocks noChangeShapeType="1"/>
            </p:cNvCxnSpPr>
            <p:nvPr/>
          </p:nvCxnSpPr>
          <p:spPr bwMode="auto">
            <a:xfrm>
              <a:off x="6797114" y="3337312"/>
              <a:ext cx="0" cy="195309"/>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11" name="AutoShape 387">
              <a:extLst>
                <a:ext uri="{FF2B5EF4-FFF2-40B4-BE49-F238E27FC236}">
                  <a16:creationId xmlns:a16="http://schemas.microsoft.com/office/drawing/2014/main" id="{9A18E699-2F74-D9D9-E174-3F3E88175245}"/>
                </a:ext>
              </a:extLst>
            </p:cNvPr>
            <p:cNvCxnSpPr>
              <a:cxnSpLocks noChangeShapeType="1"/>
            </p:cNvCxnSpPr>
            <p:nvPr/>
          </p:nvCxnSpPr>
          <p:spPr bwMode="auto">
            <a:xfrm>
              <a:off x="6765927" y="1566401"/>
              <a:ext cx="0" cy="14275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12" name="AutoShape 388">
              <a:extLst>
                <a:ext uri="{FF2B5EF4-FFF2-40B4-BE49-F238E27FC236}">
                  <a16:creationId xmlns:a16="http://schemas.microsoft.com/office/drawing/2014/main" id="{9DD4F343-C0C7-D3B9-B6C8-ADC6E1B7AE25}"/>
                </a:ext>
              </a:extLst>
            </p:cNvPr>
            <p:cNvCxnSpPr>
              <a:cxnSpLocks noChangeShapeType="1"/>
            </p:cNvCxnSpPr>
            <p:nvPr/>
          </p:nvCxnSpPr>
          <p:spPr bwMode="auto">
            <a:xfrm>
              <a:off x="6768046" y="1957311"/>
              <a:ext cx="0" cy="1143527"/>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320" name="Group 389">
              <a:extLst>
                <a:ext uri="{FF2B5EF4-FFF2-40B4-BE49-F238E27FC236}">
                  <a16:creationId xmlns:a16="http://schemas.microsoft.com/office/drawing/2014/main" id="{7A39C884-2B65-DEEB-8481-E30105E9F815}"/>
                </a:ext>
              </a:extLst>
            </p:cNvPr>
            <p:cNvGrpSpPr>
              <a:grpSpLocks/>
            </p:cNvGrpSpPr>
            <p:nvPr/>
          </p:nvGrpSpPr>
          <p:grpSpPr bwMode="auto">
            <a:xfrm>
              <a:off x="6462127" y="3530298"/>
              <a:ext cx="1029354" cy="435917"/>
              <a:chOff x="107613375" y="111322027"/>
              <a:chExt cx="1845250" cy="931459"/>
            </a:xfrm>
            <a:solidFill>
              <a:schemeClr val="accent4">
                <a:lumMod val="20000"/>
                <a:lumOff val="80000"/>
              </a:schemeClr>
            </a:solidFill>
          </p:grpSpPr>
          <p:sp>
            <p:nvSpPr>
              <p:cNvPr id="1381" name="AutoShape 390">
                <a:extLst>
                  <a:ext uri="{FF2B5EF4-FFF2-40B4-BE49-F238E27FC236}">
                    <a16:creationId xmlns:a16="http://schemas.microsoft.com/office/drawing/2014/main" id="{DD660910-F6C3-55B7-203F-A7E0DE0BDC84}"/>
                  </a:ext>
                </a:extLst>
              </p:cNvPr>
              <p:cNvSpPr>
                <a:spLocks noChangeArrowheads="1"/>
              </p:cNvSpPr>
              <p:nvPr/>
            </p:nvSpPr>
            <p:spPr bwMode="auto">
              <a:xfrm>
                <a:off x="107613375" y="111322027"/>
                <a:ext cx="1599774" cy="67016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2" name="AutoShape 391">
                <a:extLst>
                  <a:ext uri="{FF2B5EF4-FFF2-40B4-BE49-F238E27FC236}">
                    <a16:creationId xmlns:a16="http://schemas.microsoft.com/office/drawing/2014/main" id="{635E784D-79E6-70D5-F291-149827BADA0B}"/>
                  </a:ext>
                </a:extLst>
              </p:cNvPr>
              <p:cNvSpPr>
                <a:spLocks noChangeArrowheads="1"/>
              </p:cNvSpPr>
              <p:nvPr/>
            </p:nvSpPr>
            <p:spPr bwMode="auto">
              <a:xfrm>
                <a:off x="107736113" y="111452676"/>
                <a:ext cx="1599774" cy="67016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3" name="AutoShape 392">
                <a:extLst>
                  <a:ext uri="{FF2B5EF4-FFF2-40B4-BE49-F238E27FC236}">
                    <a16:creationId xmlns:a16="http://schemas.microsoft.com/office/drawing/2014/main" id="{7CCE5133-78DC-B39B-91D0-BE51EEB1EEF1}"/>
                  </a:ext>
                </a:extLst>
              </p:cNvPr>
              <p:cNvSpPr>
                <a:spLocks noChangeArrowheads="1"/>
              </p:cNvSpPr>
              <p:nvPr/>
            </p:nvSpPr>
            <p:spPr bwMode="auto">
              <a:xfrm>
                <a:off x="107858851" y="111583324"/>
                <a:ext cx="1599774" cy="67016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Gap-filled LST</a:t>
                </a:r>
                <a:endParaRPr lang="en-US" altLang="en-US" sz="700">
                  <a:cs typeface="Times New Roman" panose="02020603050405020304" pitchFamily="18" charset="0"/>
                </a:endParaRPr>
              </a:p>
            </p:txBody>
          </p:sp>
        </p:grpSp>
        <p:grpSp>
          <p:nvGrpSpPr>
            <p:cNvPr id="1322" name="Group 393">
              <a:extLst>
                <a:ext uri="{FF2B5EF4-FFF2-40B4-BE49-F238E27FC236}">
                  <a16:creationId xmlns:a16="http://schemas.microsoft.com/office/drawing/2014/main" id="{194AE7DC-548F-5731-D36E-7F4BC8841D8A}"/>
                </a:ext>
              </a:extLst>
            </p:cNvPr>
            <p:cNvGrpSpPr>
              <a:grpSpLocks/>
            </p:cNvGrpSpPr>
            <p:nvPr/>
          </p:nvGrpSpPr>
          <p:grpSpPr bwMode="auto">
            <a:xfrm>
              <a:off x="8535898" y="1572034"/>
              <a:ext cx="684302" cy="2228497"/>
              <a:chOff x="112605502" y="107726112"/>
              <a:chExt cx="1807660" cy="3872056"/>
            </a:xfrm>
          </p:grpSpPr>
          <p:cxnSp>
            <p:nvCxnSpPr>
              <p:cNvPr id="1418" name="AutoShape 394">
                <a:extLst>
                  <a:ext uri="{FF2B5EF4-FFF2-40B4-BE49-F238E27FC236}">
                    <a16:creationId xmlns:a16="http://schemas.microsoft.com/office/drawing/2014/main" id="{AD86D58B-767D-3445-28EF-981B759CAFE2}"/>
                  </a:ext>
                </a:extLst>
              </p:cNvPr>
              <p:cNvCxnSpPr>
                <a:cxnSpLocks noChangeShapeType="1"/>
              </p:cNvCxnSpPr>
              <p:nvPr/>
            </p:nvCxnSpPr>
            <p:spPr bwMode="auto">
              <a:xfrm>
                <a:off x="114402275" y="107726112"/>
                <a:ext cx="10887" cy="3872056"/>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19" name="AutoShape 395">
                <a:extLst>
                  <a:ext uri="{FF2B5EF4-FFF2-40B4-BE49-F238E27FC236}">
                    <a16:creationId xmlns:a16="http://schemas.microsoft.com/office/drawing/2014/main" id="{32ED2761-2756-53E8-40BF-24A7C90C2739}"/>
                  </a:ext>
                </a:extLst>
              </p:cNvPr>
              <p:cNvCxnSpPr>
                <a:cxnSpLocks noChangeShapeType="1"/>
              </p:cNvCxnSpPr>
              <p:nvPr/>
            </p:nvCxnSpPr>
            <p:spPr bwMode="auto">
              <a:xfrm flipH="1">
                <a:off x="112605502" y="111586012"/>
                <a:ext cx="1800000" cy="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sp>
          <p:nvSpPr>
            <p:cNvPr id="1323" name="AutoShape 396">
              <a:extLst>
                <a:ext uri="{FF2B5EF4-FFF2-40B4-BE49-F238E27FC236}">
                  <a16:creationId xmlns:a16="http://schemas.microsoft.com/office/drawing/2014/main" id="{A13E35F8-1AEF-70C8-8DE5-1A250C70D618}"/>
                </a:ext>
              </a:extLst>
            </p:cNvPr>
            <p:cNvSpPr>
              <a:spLocks noChangeArrowheads="1"/>
            </p:cNvSpPr>
            <p:nvPr/>
          </p:nvSpPr>
          <p:spPr bwMode="auto">
            <a:xfrm>
              <a:off x="7795819" y="3600255"/>
              <a:ext cx="723593" cy="273680"/>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T-test, Pearson </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correlation</a:t>
              </a:r>
              <a:endParaRPr lang="en-US" altLang="en-US" sz="700" dirty="0">
                <a:cs typeface="Times New Roman" panose="02020603050405020304" pitchFamily="18" charset="0"/>
              </a:endParaRPr>
            </a:p>
          </p:txBody>
        </p:sp>
        <p:cxnSp>
          <p:nvCxnSpPr>
            <p:cNvPr id="1421" name="AutoShape 397">
              <a:extLst>
                <a:ext uri="{FF2B5EF4-FFF2-40B4-BE49-F238E27FC236}">
                  <a16:creationId xmlns:a16="http://schemas.microsoft.com/office/drawing/2014/main" id="{9B052111-58F2-A6C9-C2A1-46FDD84E9B57}"/>
                </a:ext>
              </a:extLst>
            </p:cNvPr>
            <p:cNvCxnSpPr>
              <a:cxnSpLocks noChangeShapeType="1"/>
            </p:cNvCxnSpPr>
            <p:nvPr/>
          </p:nvCxnSpPr>
          <p:spPr bwMode="auto">
            <a:xfrm rot="5400000" flipH="1" flipV="1">
              <a:off x="7648667" y="3604823"/>
              <a:ext cx="0" cy="316884"/>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22" name="AutoShape 398">
              <a:extLst>
                <a:ext uri="{FF2B5EF4-FFF2-40B4-BE49-F238E27FC236}">
                  <a16:creationId xmlns:a16="http://schemas.microsoft.com/office/drawing/2014/main" id="{4D2EA0D6-6649-017C-8154-2C57B96CA3D7}"/>
                </a:ext>
              </a:extLst>
            </p:cNvPr>
            <p:cNvCxnSpPr>
              <a:cxnSpLocks noChangeShapeType="1"/>
            </p:cNvCxnSpPr>
            <p:nvPr/>
          </p:nvCxnSpPr>
          <p:spPr bwMode="auto">
            <a:xfrm>
              <a:off x="8332826" y="2467708"/>
              <a:ext cx="0" cy="198874"/>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23" name="AutoShape 399">
              <a:extLst>
                <a:ext uri="{FF2B5EF4-FFF2-40B4-BE49-F238E27FC236}">
                  <a16:creationId xmlns:a16="http://schemas.microsoft.com/office/drawing/2014/main" id="{AF94CEFF-DD25-A25E-7626-B749B1300604}"/>
                </a:ext>
              </a:extLst>
            </p:cNvPr>
            <p:cNvCxnSpPr>
              <a:cxnSpLocks noChangeShapeType="1"/>
            </p:cNvCxnSpPr>
            <p:nvPr/>
          </p:nvCxnSpPr>
          <p:spPr bwMode="auto">
            <a:xfrm>
              <a:off x="7634119" y="2509050"/>
              <a:ext cx="0" cy="15862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1324" name="AutoShape 400">
              <a:extLst>
                <a:ext uri="{FF2B5EF4-FFF2-40B4-BE49-F238E27FC236}">
                  <a16:creationId xmlns:a16="http://schemas.microsoft.com/office/drawing/2014/main" id="{99E075D0-2629-7774-B5DE-058BF45B538C}"/>
                </a:ext>
              </a:extLst>
            </p:cNvPr>
            <p:cNvSpPr>
              <a:spLocks noChangeArrowheads="1"/>
            </p:cNvSpPr>
            <p:nvPr/>
          </p:nvSpPr>
          <p:spPr bwMode="auto">
            <a:xfrm>
              <a:off x="4673291" y="4212679"/>
              <a:ext cx="870673" cy="248062"/>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Reclassification </a:t>
              </a:r>
              <a:endParaRPr lang="en-US" altLang="en-US" sz="700">
                <a:cs typeface="Times New Roman" panose="02020603050405020304" pitchFamily="18" charset="0"/>
              </a:endParaRPr>
            </a:p>
          </p:txBody>
        </p:sp>
        <p:grpSp>
          <p:nvGrpSpPr>
            <p:cNvPr id="1325" name="Group 401">
              <a:extLst>
                <a:ext uri="{FF2B5EF4-FFF2-40B4-BE49-F238E27FC236}">
                  <a16:creationId xmlns:a16="http://schemas.microsoft.com/office/drawing/2014/main" id="{3F4CFAE9-394F-979C-3E9F-4C32B4DD3B4C}"/>
                </a:ext>
              </a:extLst>
            </p:cNvPr>
            <p:cNvGrpSpPr>
              <a:grpSpLocks/>
            </p:cNvGrpSpPr>
            <p:nvPr/>
          </p:nvGrpSpPr>
          <p:grpSpPr bwMode="auto">
            <a:xfrm>
              <a:off x="4516262" y="4673720"/>
              <a:ext cx="1094701" cy="363106"/>
              <a:chOff x="108436515" y="107770674"/>
              <a:chExt cx="1403833" cy="681249"/>
            </a:xfrm>
          </p:grpSpPr>
          <p:sp>
            <p:nvSpPr>
              <p:cNvPr id="1378" name="AutoShape 402">
                <a:extLst>
                  <a:ext uri="{FF2B5EF4-FFF2-40B4-BE49-F238E27FC236}">
                    <a16:creationId xmlns:a16="http://schemas.microsoft.com/office/drawing/2014/main" id="{2D2B8AB8-BD10-EA18-A5F8-752BCB8F8510}"/>
                  </a:ext>
                </a:extLst>
              </p:cNvPr>
              <p:cNvSpPr>
                <a:spLocks noChangeArrowheads="1"/>
              </p:cNvSpPr>
              <p:nvPr/>
            </p:nvSpPr>
            <p:spPr bwMode="auto">
              <a:xfrm>
                <a:off x="108436515" y="107770674"/>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79" name="AutoShape 403">
                <a:extLst>
                  <a:ext uri="{FF2B5EF4-FFF2-40B4-BE49-F238E27FC236}">
                    <a16:creationId xmlns:a16="http://schemas.microsoft.com/office/drawing/2014/main" id="{5A481BF3-3CD0-BAA9-3933-061D1F6EA617}"/>
                  </a:ext>
                </a:extLst>
              </p:cNvPr>
              <p:cNvSpPr>
                <a:spLocks noChangeArrowheads="1"/>
              </p:cNvSpPr>
              <p:nvPr/>
            </p:nvSpPr>
            <p:spPr bwMode="auto">
              <a:xfrm>
                <a:off x="108529892" y="107866228"/>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80" name="AutoShape 404">
                <a:extLst>
                  <a:ext uri="{FF2B5EF4-FFF2-40B4-BE49-F238E27FC236}">
                    <a16:creationId xmlns:a16="http://schemas.microsoft.com/office/drawing/2014/main" id="{C6B2725D-52C2-5B52-1B96-B7E2AD43B91F}"/>
                  </a:ext>
                </a:extLst>
              </p:cNvPr>
              <p:cNvSpPr>
                <a:spLocks noChangeArrowheads="1"/>
              </p:cNvSpPr>
              <p:nvPr/>
            </p:nvSpPr>
            <p:spPr bwMode="auto">
              <a:xfrm>
                <a:off x="108623269" y="107961781"/>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LULC reclassified in built and non-built</a:t>
                </a:r>
                <a:endParaRPr lang="en-US" altLang="en-US" sz="700">
                  <a:cs typeface="Times New Roman" panose="02020603050405020304" pitchFamily="18" charset="0"/>
                </a:endParaRPr>
              </a:p>
            </p:txBody>
          </p:sp>
        </p:grpSp>
        <p:sp>
          <p:nvSpPr>
            <p:cNvPr id="1331" name="AutoShape 405">
              <a:extLst>
                <a:ext uri="{FF2B5EF4-FFF2-40B4-BE49-F238E27FC236}">
                  <a16:creationId xmlns:a16="http://schemas.microsoft.com/office/drawing/2014/main" id="{55E2D1DC-E0C7-0CA9-3E56-718AC1C1F8FF}"/>
                </a:ext>
              </a:extLst>
            </p:cNvPr>
            <p:cNvSpPr>
              <a:spLocks noChangeArrowheads="1"/>
            </p:cNvSpPr>
            <p:nvPr/>
          </p:nvSpPr>
          <p:spPr bwMode="auto">
            <a:xfrm>
              <a:off x="6017462" y="4194862"/>
              <a:ext cx="861584"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Resampling </a:t>
              </a:r>
              <a:endParaRPr lang="en-US" altLang="en-US" sz="700">
                <a:cs typeface="Times New Roman" panose="02020603050405020304" pitchFamily="18" charset="0"/>
              </a:endParaRPr>
            </a:p>
          </p:txBody>
        </p:sp>
        <p:grpSp>
          <p:nvGrpSpPr>
            <p:cNvPr id="1332" name="Group 406">
              <a:extLst>
                <a:ext uri="{FF2B5EF4-FFF2-40B4-BE49-F238E27FC236}">
                  <a16:creationId xmlns:a16="http://schemas.microsoft.com/office/drawing/2014/main" id="{32371941-14C9-2589-DCFD-24608213439F}"/>
                </a:ext>
              </a:extLst>
            </p:cNvPr>
            <p:cNvGrpSpPr>
              <a:grpSpLocks/>
            </p:cNvGrpSpPr>
            <p:nvPr/>
          </p:nvGrpSpPr>
          <p:grpSpPr bwMode="auto">
            <a:xfrm>
              <a:off x="5867400" y="4673720"/>
              <a:ext cx="982030" cy="363106"/>
              <a:chOff x="108436515" y="107770674"/>
              <a:chExt cx="1403833" cy="681249"/>
            </a:xfrm>
          </p:grpSpPr>
          <p:sp>
            <p:nvSpPr>
              <p:cNvPr id="1374" name="AutoShape 407">
                <a:extLst>
                  <a:ext uri="{FF2B5EF4-FFF2-40B4-BE49-F238E27FC236}">
                    <a16:creationId xmlns:a16="http://schemas.microsoft.com/office/drawing/2014/main" id="{84554B46-9549-467F-1850-0F6612EF80EA}"/>
                  </a:ext>
                </a:extLst>
              </p:cNvPr>
              <p:cNvSpPr>
                <a:spLocks noChangeArrowheads="1"/>
              </p:cNvSpPr>
              <p:nvPr/>
            </p:nvSpPr>
            <p:spPr bwMode="auto">
              <a:xfrm>
                <a:off x="108436515" y="107770674"/>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75" name="AutoShape 408">
                <a:extLst>
                  <a:ext uri="{FF2B5EF4-FFF2-40B4-BE49-F238E27FC236}">
                    <a16:creationId xmlns:a16="http://schemas.microsoft.com/office/drawing/2014/main" id="{872326D3-7A33-AA59-B90A-2F4A165DF79C}"/>
                  </a:ext>
                </a:extLst>
              </p:cNvPr>
              <p:cNvSpPr>
                <a:spLocks noChangeArrowheads="1"/>
              </p:cNvSpPr>
              <p:nvPr/>
            </p:nvSpPr>
            <p:spPr bwMode="auto">
              <a:xfrm>
                <a:off x="108529892" y="107866228"/>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77" name="AutoShape 409">
                <a:extLst>
                  <a:ext uri="{FF2B5EF4-FFF2-40B4-BE49-F238E27FC236}">
                    <a16:creationId xmlns:a16="http://schemas.microsoft.com/office/drawing/2014/main" id="{F98EBDD0-3C88-8026-7DD3-0C248BB384EA}"/>
                  </a:ext>
                </a:extLst>
              </p:cNvPr>
              <p:cNvSpPr>
                <a:spLocks noChangeArrowheads="1"/>
              </p:cNvSpPr>
              <p:nvPr/>
            </p:nvSpPr>
            <p:spPr bwMode="auto">
              <a:xfrm>
                <a:off x="108623269" y="107961781"/>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LST at 900*900 grid</a:t>
                </a:r>
                <a:endParaRPr lang="en-US" altLang="en-US" sz="700" dirty="0">
                  <a:cs typeface="Times New Roman" panose="02020603050405020304" pitchFamily="18" charset="0"/>
                </a:endParaRPr>
              </a:p>
            </p:txBody>
          </p:sp>
        </p:grpSp>
        <p:sp>
          <p:nvSpPr>
            <p:cNvPr id="1333" name="AutoShape 410">
              <a:extLst>
                <a:ext uri="{FF2B5EF4-FFF2-40B4-BE49-F238E27FC236}">
                  <a16:creationId xmlns:a16="http://schemas.microsoft.com/office/drawing/2014/main" id="{2B9A045E-7CCF-C571-6E38-DEA345473E3B}"/>
                </a:ext>
              </a:extLst>
            </p:cNvPr>
            <p:cNvSpPr>
              <a:spLocks noChangeArrowheads="1"/>
            </p:cNvSpPr>
            <p:nvPr/>
          </p:nvSpPr>
          <p:spPr bwMode="auto">
            <a:xfrm>
              <a:off x="4605207" y="5197604"/>
              <a:ext cx="943023"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Aggregate </a:t>
              </a:r>
            </a:p>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(fact=30)</a:t>
              </a:r>
              <a:endParaRPr lang="en-US" altLang="en-US" sz="700">
                <a:cs typeface="Times New Roman" panose="02020603050405020304" pitchFamily="18" charset="0"/>
              </a:endParaRPr>
            </a:p>
          </p:txBody>
        </p:sp>
        <p:grpSp>
          <p:nvGrpSpPr>
            <p:cNvPr id="1334" name="Group 411">
              <a:extLst>
                <a:ext uri="{FF2B5EF4-FFF2-40B4-BE49-F238E27FC236}">
                  <a16:creationId xmlns:a16="http://schemas.microsoft.com/office/drawing/2014/main" id="{4CE5173F-8C8E-8642-9935-4C0C77E9A359}"/>
                </a:ext>
              </a:extLst>
            </p:cNvPr>
            <p:cNvGrpSpPr>
              <a:grpSpLocks/>
            </p:cNvGrpSpPr>
            <p:nvPr/>
          </p:nvGrpSpPr>
          <p:grpSpPr bwMode="auto">
            <a:xfrm>
              <a:off x="4578279" y="5672228"/>
              <a:ext cx="1032684" cy="363107"/>
              <a:chOff x="108436515" y="107770674"/>
              <a:chExt cx="1403833" cy="681249"/>
            </a:xfrm>
          </p:grpSpPr>
          <p:sp>
            <p:nvSpPr>
              <p:cNvPr id="1361" name="AutoShape 412">
                <a:extLst>
                  <a:ext uri="{FF2B5EF4-FFF2-40B4-BE49-F238E27FC236}">
                    <a16:creationId xmlns:a16="http://schemas.microsoft.com/office/drawing/2014/main" id="{567510C9-B8F9-E143-0EE1-C115E37EB103}"/>
                  </a:ext>
                </a:extLst>
              </p:cNvPr>
              <p:cNvSpPr>
                <a:spLocks noChangeArrowheads="1"/>
              </p:cNvSpPr>
              <p:nvPr/>
            </p:nvSpPr>
            <p:spPr bwMode="auto">
              <a:xfrm>
                <a:off x="108436515" y="107770674"/>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72" name="AutoShape 413">
                <a:extLst>
                  <a:ext uri="{FF2B5EF4-FFF2-40B4-BE49-F238E27FC236}">
                    <a16:creationId xmlns:a16="http://schemas.microsoft.com/office/drawing/2014/main" id="{4D8922ED-97C7-A1CA-52A0-D4C8A94DF832}"/>
                  </a:ext>
                </a:extLst>
              </p:cNvPr>
              <p:cNvSpPr>
                <a:spLocks noChangeArrowheads="1"/>
              </p:cNvSpPr>
              <p:nvPr/>
            </p:nvSpPr>
            <p:spPr bwMode="auto">
              <a:xfrm>
                <a:off x="108529892" y="107866228"/>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73" name="AutoShape 414">
                <a:extLst>
                  <a:ext uri="{FF2B5EF4-FFF2-40B4-BE49-F238E27FC236}">
                    <a16:creationId xmlns:a16="http://schemas.microsoft.com/office/drawing/2014/main" id="{D00D924F-37EC-1878-073D-BBCFE8C780F1}"/>
                  </a:ext>
                </a:extLst>
              </p:cNvPr>
              <p:cNvSpPr>
                <a:spLocks noChangeArrowheads="1"/>
              </p:cNvSpPr>
              <p:nvPr/>
            </p:nvSpPr>
            <p:spPr bwMode="auto">
              <a:xfrm>
                <a:off x="108623269" y="107961781"/>
                <a:ext cx="1217079" cy="490142"/>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Built and non-built cover per pixel</a:t>
                </a:r>
                <a:endParaRPr lang="en-US" altLang="en-US" sz="700">
                  <a:cs typeface="Times New Roman" panose="02020603050405020304" pitchFamily="18" charset="0"/>
                </a:endParaRPr>
              </a:p>
            </p:txBody>
          </p:sp>
        </p:grpSp>
        <p:sp>
          <p:nvSpPr>
            <p:cNvPr id="1335" name="AutoShape 415">
              <a:extLst>
                <a:ext uri="{FF2B5EF4-FFF2-40B4-BE49-F238E27FC236}">
                  <a16:creationId xmlns:a16="http://schemas.microsoft.com/office/drawing/2014/main" id="{C42583D0-D7B7-EA25-65AE-362E673594B9}"/>
                </a:ext>
              </a:extLst>
            </p:cNvPr>
            <p:cNvSpPr>
              <a:spLocks noChangeArrowheads="1"/>
            </p:cNvSpPr>
            <p:nvPr/>
          </p:nvSpPr>
          <p:spPr bwMode="auto">
            <a:xfrm>
              <a:off x="4646969" y="6164271"/>
              <a:ext cx="943023"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Zonal </a:t>
              </a:r>
            </a:p>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statistics</a:t>
              </a:r>
              <a:endParaRPr lang="en-US" altLang="en-US" sz="700" dirty="0">
                <a:cs typeface="Times New Roman" panose="02020603050405020304" pitchFamily="18" charset="0"/>
              </a:endParaRPr>
            </a:p>
          </p:txBody>
        </p:sp>
        <p:grpSp>
          <p:nvGrpSpPr>
            <p:cNvPr id="1337" name="Group 416">
              <a:extLst>
                <a:ext uri="{FF2B5EF4-FFF2-40B4-BE49-F238E27FC236}">
                  <a16:creationId xmlns:a16="http://schemas.microsoft.com/office/drawing/2014/main" id="{5E8FB272-6A60-2E4D-A04F-3C0B4A30B4A1}"/>
                </a:ext>
              </a:extLst>
            </p:cNvPr>
            <p:cNvGrpSpPr>
              <a:grpSpLocks/>
            </p:cNvGrpSpPr>
            <p:nvPr/>
          </p:nvGrpSpPr>
          <p:grpSpPr bwMode="auto">
            <a:xfrm>
              <a:off x="3296317" y="6004184"/>
              <a:ext cx="1157698" cy="544453"/>
              <a:chOff x="109903727" y="110755898"/>
              <a:chExt cx="1631440" cy="681249"/>
            </a:xfrm>
            <a:solidFill>
              <a:schemeClr val="accent4">
                <a:lumMod val="20000"/>
                <a:lumOff val="80000"/>
              </a:schemeClr>
            </a:solidFill>
          </p:grpSpPr>
          <p:sp>
            <p:nvSpPr>
              <p:cNvPr id="1358" name="AutoShape 417">
                <a:extLst>
                  <a:ext uri="{FF2B5EF4-FFF2-40B4-BE49-F238E27FC236}">
                    <a16:creationId xmlns:a16="http://schemas.microsoft.com/office/drawing/2014/main" id="{1B8E6B11-FE70-9988-1909-95BEAE8D2DA5}"/>
                  </a:ext>
                </a:extLst>
              </p:cNvPr>
              <p:cNvSpPr>
                <a:spLocks noChangeArrowheads="1"/>
              </p:cNvSpPr>
              <p:nvPr/>
            </p:nvSpPr>
            <p:spPr bwMode="auto">
              <a:xfrm>
                <a:off x="109903727" y="110755898"/>
                <a:ext cx="1414407" cy="49014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9" name="AutoShape 418">
                <a:extLst>
                  <a:ext uri="{FF2B5EF4-FFF2-40B4-BE49-F238E27FC236}">
                    <a16:creationId xmlns:a16="http://schemas.microsoft.com/office/drawing/2014/main" id="{DBCC714C-1AB3-4869-ED7A-9A37C5889E13}"/>
                  </a:ext>
                </a:extLst>
              </p:cNvPr>
              <p:cNvSpPr>
                <a:spLocks noChangeArrowheads="1"/>
              </p:cNvSpPr>
              <p:nvPr/>
            </p:nvSpPr>
            <p:spPr bwMode="auto">
              <a:xfrm>
                <a:off x="110012243" y="110851452"/>
                <a:ext cx="1414408" cy="49014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60" name="AutoShape 419">
                <a:extLst>
                  <a:ext uri="{FF2B5EF4-FFF2-40B4-BE49-F238E27FC236}">
                    <a16:creationId xmlns:a16="http://schemas.microsoft.com/office/drawing/2014/main" id="{ABE57BA3-BB12-A93D-D782-35D0A271DB81}"/>
                  </a:ext>
                </a:extLst>
              </p:cNvPr>
              <p:cNvSpPr>
                <a:spLocks noChangeArrowheads="1"/>
              </p:cNvSpPr>
              <p:nvPr/>
            </p:nvSpPr>
            <p:spPr bwMode="auto">
              <a:xfrm>
                <a:off x="110120760" y="110947005"/>
                <a:ext cx="1414407" cy="490142"/>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Built and non-built ratio, and equivalent LST per pixel</a:t>
                </a:r>
                <a:endParaRPr lang="en-US" altLang="en-US" sz="700">
                  <a:cs typeface="Times New Roman" panose="02020603050405020304" pitchFamily="18" charset="0"/>
                </a:endParaRPr>
              </a:p>
            </p:txBody>
          </p:sp>
        </p:grpSp>
        <p:sp>
          <p:nvSpPr>
            <p:cNvPr id="1338" name="AutoShape 420">
              <a:extLst>
                <a:ext uri="{FF2B5EF4-FFF2-40B4-BE49-F238E27FC236}">
                  <a16:creationId xmlns:a16="http://schemas.microsoft.com/office/drawing/2014/main" id="{B6712DAE-E288-43EE-8601-967A25383E78}"/>
                </a:ext>
              </a:extLst>
            </p:cNvPr>
            <p:cNvSpPr>
              <a:spLocks noChangeArrowheads="1"/>
            </p:cNvSpPr>
            <p:nvPr/>
          </p:nvSpPr>
          <p:spPr bwMode="auto">
            <a:xfrm>
              <a:off x="3344980" y="5478701"/>
              <a:ext cx="963995"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Correlation, median analyses</a:t>
              </a:r>
              <a:endParaRPr lang="en-US" altLang="en-US" sz="700">
                <a:cs typeface="Times New Roman" panose="02020603050405020304" pitchFamily="18" charset="0"/>
              </a:endParaRPr>
            </a:p>
          </p:txBody>
        </p:sp>
        <p:cxnSp>
          <p:nvCxnSpPr>
            <p:cNvPr id="1445" name="AutoShape 421">
              <a:extLst>
                <a:ext uri="{FF2B5EF4-FFF2-40B4-BE49-F238E27FC236}">
                  <a16:creationId xmlns:a16="http://schemas.microsoft.com/office/drawing/2014/main" id="{64151AC8-B7DF-6214-A989-CB0D20EA4AC1}"/>
                </a:ext>
              </a:extLst>
            </p:cNvPr>
            <p:cNvCxnSpPr>
              <a:cxnSpLocks noChangeShapeType="1"/>
            </p:cNvCxnSpPr>
            <p:nvPr/>
          </p:nvCxnSpPr>
          <p:spPr bwMode="auto">
            <a:xfrm>
              <a:off x="5101069" y="4509331"/>
              <a:ext cx="0" cy="16245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46" name="AutoShape 422">
              <a:extLst>
                <a:ext uri="{FF2B5EF4-FFF2-40B4-BE49-F238E27FC236}">
                  <a16:creationId xmlns:a16="http://schemas.microsoft.com/office/drawing/2014/main" id="{E29F0B4C-AF32-3194-4496-E635351ACD8A}"/>
                </a:ext>
              </a:extLst>
            </p:cNvPr>
            <p:cNvCxnSpPr>
              <a:cxnSpLocks noChangeShapeType="1"/>
            </p:cNvCxnSpPr>
            <p:nvPr/>
          </p:nvCxnSpPr>
          <p:spPr bwMode="auto">
            <a:xfrm>
              <a:off x="5104513" y="5040235"/>
              <a:ext cx="0" cy="162459"/>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47" name="AutoShape 423">
              <a:extLst>
                <a:ext uri="{FF2B5EF4-FFF2-40B4-BE49-F238E27FC236}">
                  <a16:creationId xmlns:a16="http://schemas.microsoft.com/office/drawing/2014/main" id="{E85C316D-8056-9423-4AFE-41FC0A1EB5E3}"/>
                </a:ext>
              </a:extLst>
            </p:cNvPr>
            <p:cNvCxnSpPr>
              <a:cxnSpLocks noChangeShapeType="1"/>
            </p:cNvCxnSpPr>
            <p:nvPr/>
          </p:nvCxnSpPr>
          <p:spPr bwMode="auto">
            <a:xfrm>
              <a:off x="5094180" y="5504301"/>
              <a:ext cx="0" cy="16245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48" name="AutoShape 424">
              <a:extLst>
                <a:ext uri="{FF2B5EF4-FFF2-40B4-BE49-F238E27FC236}">
                  <a16:creationId xmlns:a16="http://schemas.microsoft.com/office/drawing/2014/main" id="{AD6E708A-508D-0C02-648A-C33104147BE7}"/>
                </a:ext>
              </a:extLst>
            </p:cNvPr>
            <p:cNvCxnSpPr>
              <a:cxnSpLocks noChangeShapeType="1"/>
            </p:cNvCxnSpPr>
            <p:nvPr/>
          </p:nvCxnSpPr>
          <p:spPr bwMode="auto">
            <a:xfrm>
              <a:off x="6434378" y="4509331"/>
              <a:ext cx="0" cy="18000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49" name="AutoShape 425">
              <a:extLst>
                <a:ext uri="{FF2B5EF4-FFF2-40B4-BE49-F238E27FC236}">
                  <a16:creationId xmlns:a16="http://schemas.microsoft.com/office/drawing/2014/main" id="{539C1F67-2ABC-FC0B-A874-E4E11B9DFA8F}"/>
                </a:ext>
              </a:extLst>
            </p:cNvPr>
            <p:cNvCxnSpPr>
              <a:cxnSpLocks noChangeShapeType="1"/>
            </p:cNvCxnSpPr>
            <p:nvPr/>
          </p:nvCxnSpPr>
          <p:spPr bwMode="auto">
            <a:xfrm>
              <a:off x="6451397" y="5040235"/>
              <a:ext cx="0" cy="1285599"/>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0" name="AutoShape 426">
              <a:extLst>
                <a:ext uri="{FF2B5EF4-FFF2-40B4-BE49-F238E27FC236}">
                  <a16:creationId xmlns:a16="http://schemas.microsoft.com/office/drawing/2014/main" id="{CBAE61D8-621F-AFF0-37CD-94AF50D6FF2D}"/>
                </a:ext>
              </a:extLst>
            </p:cNvPr>
            <p:cNvCxnSpPr>
              <a:cxnSpLocks noChangeShapeType="1"/>
            </p:cNvCxnSpPr>
            <p:nvPr/>
          </p:nvCxnSpPr>
          <p:spPr bwMode="auto">
            <a:xfrm rot="5400000">
              <a:off x="4545840" y="6212518"/>
              <a:ext cx="0" cy="219914"/>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1" name="AutoShape 427">
              <a:extLst>
                <a:ext uri="{FF2B5EF4-FFF2-40B4-BE49-F238E27FC236}">
                  <a16:creationId xmlns:a16="http://schemas.microsoft.com/office/drawing/2014/main" id="{543266D4-9BD1-9A02-C067-A66346B024F7}"/>
                </a:ext>
              </a:extLst>
            </p:cNvPr>
            <p:cNvCxnSpPr>
              <a:cxnSpLocks noChangeShapeType="1"/>
            </p:cNvCxnSpPr>
            <p:nvPr/>
          </p:nvCxnSpPr>
          <p:spPr bwMode="auto">
            <a:xfrm>
              <a:off x="5125185" y="6035335"/>
              <a:ext cx="0" cy="134316"/>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2" name="AutoShape 428">
              <a:extLst>
                <a:ext uri="{FF2B5EF4-FFF2-40B4-BE49-F238E27FC236}">
                  <a16:creationId xmlns:a16="http://schemas.microsoft.com/office/drawing/2014/main" id="{D085A0F8-06CA-20AD-D9D2-C630D1B62FEE}"/>
                </a:ext>
              </a:extLst>
            </p:cNvPr>
            <p:cNvCxnSpPr>
              <a:cxnSpLocks noChangeShapeType="1"/>
            </p:cNvCxnSpPr>
            <p:nvPr/>
          </p:nvCxnSpPr>
          <p:spPr bwMode="auto">
            <a:xfrm rot="10800000" flipH="1">
              <a:off x="3826977" y="5774088"/>
              <a:ext cx="0" cy="227877"/>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3" name="AutoShape 429">
              <a:extLst>
                <a:ext uri="{FF2B5EF4-FFF2-40B4-BE49-F238E27FC236}">
                  <a16:creationId xmlns:a16="http://schemas.microsoft.com/office/drawing/2014/main" id="{EFAC8717-4C65-B284-B196-FF326068ADAC}"/>
                </a:ext>
              </a:extLst>
            </p:cNvPr>
            <p:cNvCxnSpPr>
              <a:cxnSpLocks noChangeShapeType="1"/>
            </p:cNvCxnSpPr>
            <p:nvPr/>
          </p:nvCxnSpPr>
          <p:spPr bwMode="auto">
            <a:xfrm rot="5400000">
              <a:off x="6012267" y="5878116"/>
              <a:ext cx="0" cy="888717"/>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4" name="AutoShape 430">
              <a:extLst>
                <a:ext uri="{FF2B5EF4-FFF2-40B4-BE49-F238E27FC236}">
                  <a16:creationId xmlns:a16="http://schemas.microsoft.com/office/drawing/2014/main" id="{08E21E7E-5C91-0D8F-2F6F-7F495495CE61}"/>
                </a:ext>
              </a:extLst>
            </p:cNvPr>
            <p:cNvCxnSpPr>
              <a:cxnSpLocks noChangeShapeType="1"/>
            </p:cNvCxnSpPr>
            <p:nvPr/>
          </p:nvCxnSpPr>
          <p:spPr bwMode="auto">
            <a:xfrm>
              <a:off x="6679836" y="3970425"/>
              <a:ext cx="0" cy="251112"/>
            </a:xfrm>
            <a:prstGeom prst="straightConnector1">
              <a:avLst/>
            </a:prstGeom>
            <a:noFill/>
            <a:ln w="28575"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55" name="AutoShape 431">
              <a:extLst>
                <a:ext uri="{FF2B5EF4-FFF2-40B4-BE49-F238E27FC236}">
                  <a16:creationId xmlns:a16="http://schemas.microsoft.com/office/drawing/2014/main" id="{86C6255B-A95C-B5E6-0716-0B7A23DD9B19}"/>
                </a:ext>
              </a:extLst>
            </p:cNvPr>
            <p:cNvCxnSpPr>
              <a:cxnSpLocks noChangeShapeType="1"/>
            </p:cNvCxnSpPr>
            <p:nvPr/>
          </p:nvCxnSpPr>
          <p:spPr bwMode="auto">
            <a:xfrm>
              <a:off x="5029200" y="3942853"/>
              <a:ext cx="0" cy="288000"/>
            </a:xfrm>
            <a:prstGeom prst="straightConnector1">
              <a:avLst/>
            </a:prstGeom>
            <a:noFill/>
            <a:ln w="28575"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1339" name="AutoShape 433">
              <a:extLst>
                <a:ext uri="{FF2B5EF4-FFF2-40B4-BE49-F238E27FC236}">
                  <a16:creationId xmlns:a16="http://schemas.microsoft.com/office/drawing/2014/main" id="{53808487-9B11-3140-60FD-D01761CC004F}"/>
                </a:ext>
              </a:extLst>
            </p:cNvPr>
            <p:cNvSpPr>
              <a:spLocks noChangeArrowheads="1"/>
            </p:cNvSpPr>
            <p:nvPr/>
          </p:nvSpPr>
          <p:spPr bwMode="auto">
            <a:xfrm>
              <a:off x="7111040" y="4193964"/>
              <a:ext cx="861584"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Zonal statistics</a:t>
              </a:r>
              <a:endParaRPr lang="en-US" altLang="en-US" sz="700">
                <a:cs typeface="Times New Roman" panose="02020603050405020304" pitchFamily="18" charset="0"/>
              </a:endParaRPr>
            </a:p>
          </p:txBody>
        </p:sp>
        <p:grpSp>
          <p:nvGrpSpPr>
            <p:cNvPr id="1340" name="Group 434">
              <a:extLst>
                <a:ext uri="{FF2B5EF4-FFF2-40B4-BE49-F238E27FC236}">
                  <a16:creationId xmlns:a16="http://schemas.microsoft.com/office/drawing/2014/main" id="{946EE256-4589-0508-751E-B5A09542A2F4}"/>
                </a:ext>
              </a:extLst>
            </p:cNvPr>
            <p:cNvGrpSpPr>
              <a:grpSpLocks/>
            </p:cNvGrpSpPr>
            <p:nvPr/>
          </p:nvGrpSpPr>
          <p:grpSpPr bwMode="auto">
            <a:xfrm>
              <a:off x="8489067" y="5140151"/>
              <a:ext cx="1006721" cy="563226"/>
              <a:chOff x="112362558" y="105421144"/>
              <a:chExt cx="1371466" cy="1114240"/>
            </a:xfrm>
          </p:grpSpPr>
          <p:sp>
            <p:nvSpPr>
              <p:cNvPr id="1355" name="Rectangle 435">
                <a:extLst>
                  <a:ext uri="{FF2B5EF4-FFF2-40B4-BE49-F238E27FC236}">
                    <a16:creationId xmlns:a16="http://schemas.microsoft.com/office/drawing/2014/main" id="{34FFDB5A-63C5-D0CC-65B1-057EC9190360}"/>
                  </a:ext>
                </a:extLst>
              </p:cNvPr>
              <p:cNvSpPr>
                <a:spLocks noChangeArrowheads="1"/>
              </p:cNvSpPr>
              <p:nvPr/>
            </p:nvSpPr>
            <p:spPr bwMode="auto">
              <a:xfrm>
                <a:off x="112362558" y="105421144"/>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6" name="Rectangle 436">
                <a:extLst>
                  <a:ext uri="{FF2B5EF4-FFF2-40B4-BE49-F238E27FC236}">
                    <a16:creationId xmlns:a16="http://schemas.microsoft.com/office/drawing/2014/main" id="{7717E6CD-AD6F-57B9-F350-18E4A1C0196F}"/>
                  </a:ext>
                </a:extLst>
              </p:cNvPr>
              <p:cNvSpPr>
                <a:spLocks noChangeArrowheads="1"/>
              </p:cNvSpPr>
              <p:nvPr/>
            </p:nvSpPr>
            <p:spPr bwMode="auto">
              <a:xfrm>
                <a:off x="112476858" y="105535444"/>
                <a:ext cx="1146893" cy="885640"/>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7" name="Rectangle 437">
                <a:extLst>
                  <a:ext uri="{FF2B5EF4-FFF2-40B4-BE49-F238E27FC236}">
                    <a16:creationId xmlns:a16="http://schemas.microsoft.com/office/drawing/2014/main" id="{50FAC543-C153-FDDD-0248-3ABCE2A63BD5}"/>
                  </a:ext>
                </a:extLst>
              </p:cNvPr>
              <p:cNvSpPr>
                <a:spLocks noChangeArrowheads="1"/>
              </p:cNvSpPr>
              <p:nvPr/>
            </p:nvSpPr>
            <p:spPr bwMode="auto">
              <a:xfrm>
                <a:off x="112591158" y="105649745"/>
                <a:ext cx="1142866" cy="885639"/>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Diseases (malaria, dengue, meningitis)</a:t>
                </a:r>
              </a:p>
              <a:p>
                <a:pPr eaLnBrk="0" fontAlgn="base" hangingPunct="0">
                  <a:spcBef>
                    <a:spcPct val="0"/>
                  </a:spcBef>
                  <a:spcAft>
                    <a:spcPct val="0"/>
                  </a:spcAft>
                </a:pPr>
                <a:endParaRPr lang="en-US" altLang="en-US" sz="700">
                  <a:cs typeface="Times New Roman" panose="02020603050405020304" pitchFamily="18" charset="0"/>
                </a:endParaRPr>
              </a:p>
            </p:txBody>
          </p:sp>
        </p:grpSp>
        <p:cxnSp>
          <p:nvCxnSpPr>
            <p:cNvPr id="1462" name="AutoShape 438">
              <a:extLst>
                <a:ext uri="{FF2B5EF4-FFF2-40B4-BE49-F238E27FC236}">
                  <a16:creationId xmlns:a16="http://schemas.microsoft.com/office/drawing/2014/main" id="{7F0CB5CF-C537-B7FD-7440-E8ED620F7A6D}"/>
                </a:ext>
              </a:extLst>
            </p:cNvPr>
            <p:cNvCxnSpPr>
              <a:cxnSpLocks noChangeShapeType="1"/>
            </p:cNvCxnSpPr>
            <p:nvPr/>
          </p:nvCxnSpPr>
          <p:spPr bwMode="auto">
            <a:xfrm rot="16200000" flipV="1">
              <a:off x="8347686" y="5314094"/>
              <a:ext cx="0" cy="282746"/>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463" name="AutoShape 439">
              <a:extLst>
                <a:ext uri="{FF2B5EF4-FFF2-40B4-BE49-F238E27FC236}">
                  <a16:creationId xmlns:a16="http://schemas.microsoft.com/office/drawing/2014/main" id="{F213E4E6-ADE3-09A1-0412-2339590ED19A}"/>
                </a:ext>
              </a:extLst>
            </p:cNvPr>
            <p:cNvCxnSpPr>
              <a:cxnSpLocks noChangeShapeType="1"/>
            </p:cNvCxnSpPr>
            <p:nvPr/>
          </p:nvCxnSpPr>
          <p:spPr bwMode="auto">
            <a:xfrm>
              <a:off x="7561001" y="4508901"/>
              <a:ext cx="0" cy="22321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1341" name="AutoShape 440">
              <a:extLst>
                <a:ext uri="{FF2B5EF4-FFF2-40B4-BE49-F238E27FC236}">
                  <a16:creationId xmlns:a16="http://schemas.microsoft.com/office/drawing/2014/main" id="{585B5952-5752-0E40-A8FB-7B5596D71723}"/>
                </a:ext>
              </a:extLst>
            </p:cNvPr>
            <p:cNvSpPr>
              <a:spLocks noChangeArrowheads="1"/>
            </p:cNvSpPr>
            <p:nvPr/>
          </p:nvSpPr>
          <p:spPr bwMode="auto">
            <a:xfrm>
              <a:off x="8432440" y="4217327"/>
              <a:ext cx="789953" cy="262347"/>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District layer</a:t>
              </a:r>
              <a:endParaRPr lang="en-US" altLang="en-US" sz="700">
                <a:cs typeface="Times New Roman" panose="02020603050405020304" pitchFamily="18" charset="0"/>
              </a:endParaRPr>
            </a:p>
          </p:txBody>
        </p:sp>
        <p:cxnSp>
          <p:nvCxnSpPr>
            <p:cNvPr id="1465" name="AutoShape 441">
              <a:extLst>
                <a:ext uri="{FF2B5EF4-FFF2-40B4-BE49-F238E27FC236}">
                  <a16:creationId xmlns:a16="http://schemas.microsoft.com/office/drawing/2014/main" id="{7689E5F6-39D9-DEAD-CB5C-5085889C70B1}"/>
                </a:ext>
              </a:extLst>
            </p:cNvPr>
            <p:cNvCxnSpPr>
              <a:cxnSpLocks noChangeShapeType="1"/>
            </p:cNvCxnSpPr>
            <p:nvPr/>
          </p:nvCxnSpPr>
          <p:spPr bwMode="auto">
            <a:xfrm rot="16200000" flipV="1">
              <a:off x="8196816" y="4114467"/>
              <a:ext cx="0" cy="471243"/>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342" name="Group 442">
              <a:extLst>
                <a:ext uri="{FF2B5EF4-FFF2-40B4-BE49-F238E27FC236}">
                  <a16:creationId xmlns:a16="http://schemas.microsoft.com/office/drawing/2014/main" id="{5E93BE5F-C55A-4405-F111-C25CE73D5EBF}"/>
                </a:ext>
              </a:extLst>
            </p:cNvPr>
            <p:cNvGrpSpPr>
              <a:grpSpLocks/>
            </p:cNvGrpSpPr>
            <p:nvPr/>
          </p:nvGrpSpPr>
          <p:grpSpPr bwMode="auto">
            <a:xfrm>
              <a:off x="7228798" y="4724650"/>
              <a:ext cx="1072783" cy="433263"/>
              <a:chOff x="110141084" y="112172905"/>
              <a:chExt cx="1492343" cy="721367"/>
            </a:xfrm>
          </p:grpSpPr>
          <p:sp>
            <p:nvSpPr>
              <p:cNvPr id="1352" name="AutoShape 443">
                <a:extLst>
                  <a:ext uri="{FF2B5EF4-FFF2-40B4-BE49-F238E27FC236}">
                    <a16:creationId xmlns:a16="http://schemas.microsoft.com/office/drawing/2014/main" id="{5EBFC85E-48E9-8C1B-F337-C1E835F80DE0}"/>
                  </a:ext>
                </a:extLst>
              </p:cNvPr>
              <p:cNvSpPr>
                <a:spLocks noChangeArrowheads="1"/>
              </p:cNvSpPr>
              <p:nvPr/>
            </p:nvSpPr>
            <p:spPr bwMode="auto">
              <a:xfrm>
                <a:off x="110141084" y="112172905"/>
                <a:ext cx="1256364" cy="519006"/>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3" name="AutoShape 444">
                <a:extLst>
                  <a:ext uri="{FF2B5EF4-FFF2-40B4-BE49-F238E27FC236}">
                    <a16:creationId xmlns:a16="http://schemas.microsoft.com/office/drawing/2014/main" id="{86B56BF0-ECA8-E403-FFD1-D8AEDACD397B}"/>
                  </a:ext>
                </a:extLst>
              </p:cNvPr>
              <p:cNvSpPr>
                <a:spLocks noChangeArrowheads="1"/>
              </p:cNvSpPr>
              <p:nvPr/>
            </p:nvSpPr>
            <p:spPr bwMode="auto">
              <a:xfrm>
                <a:off x="110259073" y="112274085"/>
                <a:ext cx="1256364" cy="519006"/>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4" name="AutoShape 445">
                <a:extLst>
                  <a:ext uri="{FF2B5EF4-FFF2-40B4-BE49-F238E27FC236}">
                    <a16:creationId xmlns:a16="http://schemas.microsoft.com/office/drawing/2014/main" id="{612D63AC-1BDD-6C5A-DCE5-D29B0EFAA78A}"/>
                  </a:ext>
                </a:extLst>
              </p:cNvPr>
              <p:cNvSpPr>
                <a:spLocks noChangeArrowheads="1"/>
              </p:cNvSpPr>
              <p:nvPr/>
            </p:nvSpPr>
            <p:spPr bwMode="auto">
              <a:xfrm>
                <a:off x="110377063" y="112375266"/>
                <a:ext cx="1256364" cy="519006"/>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Mean LST per district</a:t>
                </a:r>
              </a:p>
            </p:txBody>
          </p:sp>
        </p:grpSp>
        <p:sp>
          <p:nvSpPr>
            <p:cNvPr id="1343" name="AutoShape 446">
              <a:extLst>
                <a:ext uri="{FF2B5EF4-FFF2-40B4-BE49-F238E27FC236}">
                  <a16:creationId xmlns:a16="http://schemas.microsoft.com/office/drawing/2014/main" id="{9631005A-6759-6513-5A6D-BF858453707C}"/>
                </a:ext>
              </a:extLst>
            </p:cNvPr>
            <p:cNvSpPr>
              <a:spLocks noChangeArrowheads="1"/>
            </p:cNvSpPr>
            <p:nvPr/>
          </p:nvSpPr>
          <p:spPr bwMode="auto">
            <a:xfrm>
              <a:off x="7339638" y="5321258"/>
              <a:ext cx="861584" cy="312499"/>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a:solidFill>
                    <a:srgbClr val="000000"/>
                  </a:solidFill>
                  <a:cs typeface="Times New Roman" panose="02020603050405020304" pitchFamily="18" charset="0"/>
                </a:rPr>
                <a:t>Spearman correlation</a:t>
              </a:r>
              <a:endParaRPr lang="en-US" altLang="en-US" sz="700">
                <a:cs typeface="Times New Roman" panose="02020603050405020304" pitchFamily="18" charset="0"/>
              </a:endParaRPr>
            </a:p>
          </p:txBody>
        </p:sp>
        <p:cxnSp>
          <p:nvCxnSpPr>
            <p:cNvPr id="1471" name="AutoShape 447">
              <a:extLst>
                <a:ext uri="{FF2B5EF4-FFF2-40B4-BE49-F238E27FC236}">
                  <a16:creationId xmlns:a16="http://schemas.microsoft.com/office/drawing/2014/main" id="{CCF437C4-9DA7-C1CB-4256-97C2F18E0292}"/>
                </a:ext>
              </a:extLst>
            </p:cNvPr>
            <p:cNvCxnSpPr>
              <a:cxnSpLocks noChangeShapeType="1"/>
            </p:cNvCxnSpPr>
            <p:nvPr/>
          </p:nvCxnSpPr>
          <p:spPr bwMode="auto">
            <a:xfrm>
              <a:off x="7704721" y="5157913"/>
              <a:ext cx="0" cy="167408"/>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344" name="Group 448">
              <a:extLst>
                <a:ext uri="{FF2B5EF4-FFF2-40B4-BE49-F238E27FC236}">
                  <a16:creationId xmlns:a16="http://schemas.microsoft.com/office/drawing/2014/main" id="{64960C88-DE0B-39FB-8F7B-4FDAC721A4B3}"/>
                </a:ext>
              </a:extLst>
            </p:cNvPr>
            <p:cNvGrpSpPr>
              <a:grpSpLocks/>
            </p:cNvGrpSpPr>
            <p:nvPr/>
          </p:nvGrpSpPr>
          <p:grpSpPr bwMode="auto">
            <a:xfrm>
              <a:off x="7381860" y="5853015"/>
              <a:ext cx="938328" cy="427703"/>
              <a:chOff x="110141084" y="112172905"/>
              <a:chExt cx="1492343" cy="721367"/>
            </a:xfrm>
            <a:solidFill>
              <a:schemeClr val="accent4">
                <a:lumMod val="20000"/>
                <a:lumOff val="80000"/>
              </a:schemeClr>
            </a:solidFill>
          </p:grpSpPr>
          <p:sp>
            <p:nvSpPr>
              <p:cNvPr id="1349" name="AutoShape 449">
                <a:extLst>
                  <a:ext uri="{FF2B5EF4-FFF2-40B4-BE49-F238E27FC236}">
                    <a16:creationId xmlns:a16="http://schemas.microsoft.com/office/drawing/2014/main" id="{E7929653-002E-9C9E-7C68-CCFF8B2B0855}"/>
                  </a:ext>
                </a:extLst>
              </p:cNvPr>
              <p:cNvSpPr>
                <a:spLocks noChangeArrowheads="1"/>
              </p:cNvSpPr>
              <p:nvPr/>
            </p:nvSpPr>
            <p:spPr bwMode="auto">
              <a:xfrm>
                <a:off x="110141084" y="112172905"/>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0" name="AutoShape 450">
                <a:extLst>
                  <a:ext uri="{FF2B5EF4-FFF2-40B4-BE49-F238E27FC236}">
                    <a16:creationId xmlns:a16="http://schemas.microsoft.com/office/drawing/2014/main" id="{4F442E7A-AD9F-67BF-A7C2-EBA775CF0FB1}"/>
                  </a:ext>
                </a:extLst>
              </p:cNvPr>
              <p:cNvSpPr>
                <a:spLocks noChangeArrowheads="1"/>
              </p:cNvSpPr>
              <p:nvPr/>
            </p:nvSpPr>
            <p:spPr bwMode="auto">
              <a:xfrm>
                <a:off x="110259073" y="112274085"/>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sp>
            <p:nvSpPr>
              <p:cNvPr id="1351" name="AutoShape 451">
                <a:extLst>
                  <a:ext uri="{FF2B5EF4-FFF2-40B4-BE49-F238E27FC236}">
                    <a16:creationId xmlns:a16="http://schemas.microsoft.com/office/drawing/2014/main" id="{A215A018-1E96-4B16-514A-ADDFF814CE25}"/>
                  </a:ext>
                </a:extLst>
              </p:cNvPr>
              <p:cNvSpPr>
                <a:spLocks noChangeArrowheads="1"/>
              </p:cNvSpPr>
              <p:nvPr/>
            </p:nvSpPr>
            <p:spPr bwMode="auto">
              <a:xfrm>
                <a:off x="110377063" y="112375266"/>
                <a:ext cx="1256364" cy="519006"/>
              </a:xfrm>
              <a:prstGeom prst="roundRect">
                <a:avLst>
                  <a:gd name="adj" fmla="val 16667"/>
                </a:avLst>
              </a:prstGeom>
              <a:grp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GB" altLang="en-US" sz="700" b="1" dirty="0">
                    <a:solidFill>
                      <a:srgbClr val="000000"/>
                    </a:solidFill>
                    <a:cs typeface="Times New Roman" panose="02020603050405020304" pitchFamily="18" charset="0"/>
                  </a:rPr>
                  <a:t>Correlation LST and disease</a:t>
                </a:r>
                <a:endParaRPr lang="en-US" altLang="en-US" sz="700" dirty="0">
                  <a:cs typeface="Times New Roman" panose="02020603050405020304" pitchFamily="18" charset="0"/>
                </a:endParaRPr>
              </a:p>
            </p:txBody>
          </p:sp>
        </p:grpSp>
        <p:cxnSp>
          <p:nvCxnSpPr>
            <p:cNvPr id="1476" name="AutoShape 452">
              <a:extLst>
                <a:ext uri="{FF2B5EF4-FFF2-40B4-BE49-F238E27FC236}">
                  <a16:creationId xmlns:a16="http://schemas.microsoft.com/office/drawing/2014/main" id="{8DBFF1D2-4434-7D57-EB4B-6FDF456E493D}"/>
                </a:ext>
              </a:extLst>
            </p:cNvPr>
            <p:cNvCxnSpPr>
              <a:cxnSpLocks noChangeShapeType="1"/>
            </p:cNvCxnSpPr>
            <p:nvPr/>
          </p:nvCxnSpPr>
          <p:spPr bwMode="auto">
            <a:xfrm>
              <a:off x="7770431" y="5627822"/>
              <a:ext cx="0" cy="22321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pic>
          <p:nvPicPr>
            <p:cNvPr id="1477" name="Picture 453">
              <a:extLst>
                <a:ext uri="{FF2B5EF4-FFF2-40B4-BE49-F238E27FC236}">
                  <a16:creationId xmlns:a16="http://schemas.microsoft.com/office/drawing/2014/main" id="{9D90F68D-C4C4-8F0F-60CA-450991C7D1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606" y="5518381"/>
              <a:ext cx="245395" cy="208629"/>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78" name="Picture 454">
              <a:extLst>
                <a:ext uri="{FF2B5EF4-FFF2-40B4-BE49-F238E27FC236}">
                  <a16:creationId xmlns:a16="http://schemas.microsoft.com/office/drawing/2014/main" id="{31F7616A-C96C-2F68-A26D-92345E8A4D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7607" y="5267084"/>
              <a:ext cx="247851" cy="210718"/>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79" name="Picture 455">
              <a:extLst>
                <a:ext uri="{FF2B5EF4-FFF2-40B4-BE49-F238E27FC236}">
                  <a16:creationId xmlns:a16="http://schemas.microsoft.com/office/drawing/2014/main" id="{4C3EBD18-F5FC-4BC7-37F1-F18D8CEAFA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5292" y="2241516"/>
              <a:ext cx="352953" cy="297462"/>
            </a:xfrm>
            <a:prstGeom prst="rect">
              <a:avLst/>
            </a:prstGeom>
            <a:noFill/>
            <a:ln w="127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80" name="Picture 456">
              <a:extLst>
                <a:ext uri="{FF2B5EF4-FFF2-40B4-BE49-F238E27FC236}">
                  <a16:creationId xmlns:a16="http://schemas.microsoft.com/office/drawing/2014/main" id="{600F9AEC-706F-2742-F3B8-71A717D972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6686" y="2571714"/>
              <a:ext cx="352953" cy="297462"/>
            </a:xfrm>
            <a:prstGeom prst="rect">
              <a:avLst/>
            </a:prstGeom>
            <a:noFill/>
            <a:ln w="127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81" name="Picture 457">
              <a:extLst>
                <a:ext uri="{FF2B5EF4-FFF2-40B4-BE49-F238E27FC236}">
                  <a16:creationId xmlns:a16="http://schemas.microsoft.com/office/drawing/2014/main" id="{0D75F156-151A-732B-1CBD-11D86C76117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60996" y="3523246"/>
              <a:ext cx="238854" cy="203069"/>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345" name="Text Box 459">
              <a:extLst>
                <a:ext uri="{FF2B5EF4-FFF2-40B4-BE49-F238E27FC236}">
                  <a16:creationId xmlns:a16="http://schemas.microsoft.com/office/drawing/2014/main" id="{5BEF7676-3B44-382B-B0BF-31FF3EE9AD71}"/>
                </a:ext>
              </a:extLst>
            </p:cNvPr>
            <p:cNvSpPr txBox="1">
              <a:spLocks noChangeArrowheads="1"/>
            </p:cNvSpPr>
            <p:nvPr/>
          </p:nvSpPr>
          <p:spPr bwMode="auto">
            <a:xfrm>
              <a:off x="3347682" y="4227315"/>
              <a:ext cx="846962" cy="248061"/>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GB" altLang="en-US" sz="900" b="1" dirty="0">
                  <a:solidFill>
                    <a:srgbClr val="0070C0"/>
                  </a:solidFill>
                  <a:latin typeface="Arial Black" panose="020B0A04020102020204" pitchFamily="34" charset="0"/>
                  <a:cs typeface="Times New Roman" panose="02020603050405020304" pitchFamily="18" charset="0"/>
                </a:rPr>
                <a:t>Objective 3</a:t>
              </a:r>
              <a:endParaRPr lang="en-US" altLang="en-US" sz="900" dirty="0">
                <a:latin typeface="Arial Black" panose="020B0A04020102020204" pitchFamily="34" charset="0"/>
                <a:cs typeface="Times New Roman" panose="02020603050405020304" pitchFamily="18" charset="0"/>
              </a:endParaRPr>
            </a:p>
          </p:txBody>
        </p:sp>
        <p:sp>
          <p:nvSpPr>
            <p:cNvPr id="1346" name="Text Box 460">
              <a:extLst>
                <a:ext uri="{FF2B5EF4-FFF2-40B4-BE49-F238E27FC236}">
                  <a16:creationId xmlns:a16="http://schemas.microsoft.com/office/drawing/2014/main" id="{15E0436A-16C2-574F-0778-4FB52AB848AA}"/>
                </a:ext>
              </a:extLst>
            </p:cNvPr>
            <p:cNvSpPr txBox="1">
              <a:spLocks noChangeArrowheads="1"/>
            </p:cNvSpPr>
            <p:nvPr/>
          </p:nvSpPr>
          <p:spPr bwMode="auto">
            <a:xfrm>
              <a:off x="8743975" y="6200044"/>
              <a:ext cx="813400" cy="226019"/>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GB" altLang="en-US" sz="900" b="1" dirty="0">
                  <a:solidFill>
                    <a:srgbClr val="993366"/>
                  </a:solidFill>
                  <a:latin typeface="Arial Black" panose="020B0A04020102020204" pitchFamily="34" charset="0"/>
                  <a:cs typeface="Times New Roman" panose="02020603050405020304" pitchFamily="18" charset="0"/>
                </a:rPr>
                <a:t>Objective 4</a:t>
              </a:r>
              <a:endParaRPr lang="en-US" altLang="en-US" sz="900" dirty="0">
                <a:latin typeface="Arial Black" panose="020B0A04020102020204" pitchFamily="34" charset="0"/>
                <a:cs typeface="Times New Roman" panose="02020603050405020304" pitchFamily="18" charset="0"/>
              </a:endParaRPr>
            </a:p>
          </p:txBody>
        </p:sp>
        <p:sp>
          <p:nvSpPr>
            <p:cNvPr id="1347" name="Text Box 461">
              <a:extLst>
                <a:ext uri="{FF2B5EF4-FFF2-40B4-BE49-F238E27FC236}">
                  <a16:creationId xmlns:a16="http://schemas.microsoft.com/office/drawing/2014/main" id="{1F5CB713-D777-FE71-B5E7-7825A895921D}"/>
                </a:ext>
              </a:extLst>
            </p:cNvPr>
            <p:cNvSpPr txBox="1">
              <a:spLocks noChangeArrowheads="1"/>
            </p:cNvSpPr>
            <p:nvPr/>
          </p:nvSpPr>
          <p:spPr bwMode="auto">
            <a:xfrm>
              <a:off x="6008013" y="2467708"/>
              <a:ext cx="822375" cy="213845"/>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GB" altLang="en-US" sz="900" b="1" dirty="0">
                  <a:solidFill>
                    <a:srgbClr val="FF0000"/>
                  </a:solidFill>
                  <a:latin typeface="Arial Black" panose="020B0A04020102020204" pitchFamily="34" charset="0"/>
                  <a:cs typeface="Times New Roman" panose="02020603050405020304" pitchFamily="18" charset="0"/>
                </a:rPr>
                <a:t>Objective 2</a:t>
              </a:r>
              <a:endParaRPr lang="en-US" altLang="en-US" sz="900" dirty="0">
                <a:latin typeface="Arial Black" panose="020B0A04020102020204" pitchFamily="34" charset="0"/>
                <a:cs typeface="Times New Roman" panose="02020603050405020304" pitchFamily="18" charset="0"/>
              </a:endParaRPr>
            </a:p>
          </p:txBody>
        </p:sp>
        <p:sp>
          <p:nvSpPr>
            <p:cNvPr id="1348" name="Text Box 462">
              <a:extLst>
                <a:ext uri="{FF2B5EF4-FFF2-40B4-BE49-F238E27FC236}">
                  <a16:creationId xmlns:a16="http://schemas.microsoft.com/office/drawing/2014/main" id="{949F8D89-B4B2-EE3B-F993-D7B417A0C569}"/>
                </a:ext>
              </a:extLst>
            </p:cNvPr>
            <p:cNvSpPr txBox="1">
              <a:spLocks noChangeArrowheads="1"/>
            </p:cNvSpPr>
            <p:nvPr/>
          </p:nvSpPr>
          <p:spPr bwMode="auto">
            <a:xfrm>
              <a:off x="2516744" y="1644117"/>
              <a:ext cx="828236" cy="247756"/>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GB" altLang="en-US" sz="900" b="1" dirty="0">
                  <a:solidFill>
                    <a:srgbClr val="00B050"/>
                  </a:solidFill>
                  <a:latin typeface="Arial Black" panose="020B0A04020102020204" pitchFamily="34" charset="0"/>
                  <a:cs typeface="Times New Roman" panose="02020603050405020304" pitchFamily="18" charset="0"/>
                </a:rPr>
                <a:t>Objective 1</a:t>
              </a:r>
              <a:endParaRPr lang="en-US" altLang="en-US" sz="900" dirty="0">
                <a:latin typeface="Arial Black" panose="020B0A04020102020204" pitchFamily="34" charset="0"/>
                <a:cs typeface="Times New Roman" panose="02020603050405020304" pitchFamily="18" charset="0"/>
              </a:endParaRPr>
            </a:p>
          </p:txBody>
        </p:sp>
        <p:sp>
          <p:nvSpPr>
            <p:cNvPr id="1101" name="Rectangle 308">
              <a:extLst>
                <a:ext uri="{FF2B5EF4-FFF2-40B4-BE49-F238E27FC236}">
                  <a16:creationId xmlns:a16="http://schemas.microsoft.com/office/drawing/2014/main" id="{3049D628-7085-376D-3855-AAACA011C728}"/>
                </a:ext>
              </a:extLst>
            </p:cNvPr>
            <p:cNvSpPr>
              <a:spLocks noChangeArrowheads="1"/>
            </p:cNvSpPr>
            <p:nvPr/>
          </p:nvSpPr>
          <p:spPr bwMode="auto">
            <a:xfrm>
              <a:off x="7035747" y="3930273"/>
              <a:ext cx="2541239" cy="2699127"/>
            </a:xfrm>
            <a:prstGeom prst="rect">
              <a:avLst/>
            </a:prstGeom>
            <a:noFill/>
            <a:ln w="19050" algn="ctr">
              <a:solidFill>
                <a:srgbClr val="993366"/>
              </a:solidFill>
              <a:prstDash val="lgDash"/>
              <a:miter lim="800000"/>
              <a:headEnd/>
              <a:tailEnd/>
            </a:ln>
            <a:effectLst/>
            <a:extLst>
              <a:ext uri="{909E8E84-426E-40DD-AFC4-6F175D3DCCD1}">
                <a14:hiddenFill xmlns:a14="http://schemas.microsoft.com/office/drawing/2010/main">
                  <a:solidFill>
                    <a:srgbClr val="D9D9D9"/>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cs typeface="Times New Roman" panose="02020603050405020304" pitchFamily="18" charset="0"/>
              </a:endParaRPr>
            </a:p>
          </p:txBody>
        </p:sp>
        <p:sp>
          <p:nvSpPr>
            <p:cNvPr id="1103" name="Rectangle 310">
              <a:extLst>
                <a:ext uri="{FF2B5EF4-FFF2-40B4-BE49-F238E27FC236}">
                  <a16:creationId xmlns:a16="http://schemas.microsoft.com/office/drawing/2014/main" id="{750D6FB6-DEEF-2A6A-4839-4AE3BFB1ADD7}"/>
                </a:ext>
              </a:extLst>
            </p:cNvPr>
            <p:cNvSpPr>
              <a:spLocks noChangeArrowheads="1"/>
            </p:cNvSpPr>
            <p:nvPr/>
          </p:nvSpPr>
          <p:spPr bwMode="auto">
            <a:xfrm>
              <a:off x="2717980" y="3511372"/>
              <a:ext cx="4226386" cy="3118028"/>
            </a:xfrm>
            <a:prstGeom prst="rect">
              <a:avLst/>
            </a:prstGeom>
            <a:noFill/>
            <a:ln w="19050" algn="ctr">
              <a:solidFill>
                <a:srgbClr val="0070C0"/>
              </a:solidFill>
              <a:prstDash val="lgDash"/>
              <a:miter lim="800000"/>
              <a:headEnd/>
              <a:tailEnd/>
            </a:ln>
            <a:effectLst/>
            <a:extLst>
              <a:ext uri="{909E8E84-426E-40DD-AFC4-6F175D3DCCD1}">
                <a14:hiddenFill xmlns:a14="http://schemas.microsoft.com/office/drawing/2010/main">
                  <a:solidFill>
                    <a:srgbClr val="D9D9D9"/>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endParaRPr lang="en-US" altLang="en-US" sz="700">
                <a:cs typeface="Times New Roman" panose="02020603050405020304" pitchFamily="18" charset="0"/>
              </a:endParaRPr>
            </a:p>
          </p:txBody>
        </p:sp>
        <p:pic>
          <p:nvPicPr>
            <p:cNvPr id="1482" name="Picture 458">
              <a:extLst>
                <a:ext uri="{FF2B5EF4-FFF2-40B4-BE49-F238E27FC236}">
                  <a16:creationId xmlns:a16="http://schemas.microsoft.com/office/drawing/2014/main" id="{100E80F8-C150-D9A6-62D2-04BC57E2434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37881" y="4329951"/>
              <a:ext cx="300919" cy="232608"/>
            </a:xfrm>
            <a:prstGeom prst="rect">
              <a:avLst/>
            </a:prstGeom>
            <a:noFill/>
            <a:ln w="127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36" name="Picture 312">
              <a:extLst>
                <a:ext uri="{FF2B5EF4-FFF2-40B4-BE49-F238E27FC236}">
                  <a16:creationId xmlns:a16="http://schemas.microsoft.com/office/drawing/2014/main" id="{0589B998-85B2-ECB2-9A5A-D2003A41252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45081" y="4420479"/>
              <a:ext cx="300919" cy="232608"/>
            </a:xfrm>
            <a:prstGeom prst="rect">
              <a:avLst/>
            </a:prstGeom>
            <a:noFill/>
            <a:ln w="127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35" name="Picture 312">
              <a:extLst>
                <a:ext uri="{FF2B5EF4-FFF2-40B4-BE49-F238E27FC236}">
                  <a16:creationId xmlns:a16="http://schemas.microsoft.com/office/drawing/2014/main" id="{E7694123-F12E-0E72-47AA-4E01B2DC14A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62630" y="6043803"/>
              <a:ext cx="300919" cy="232608"/>
            </a:xfrm>
            <a:prstGeom prst="rect">
              <a:avLst/>
            </a:prstGeom>
            <a:noFill/>
            <a:ln w="127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cxnSp>
          <p:nvCxnSpPr>
            <p:cNvPr id="1456" name="AutoShape 432">
              <a:extLst>
                <a:ext uri="{FF2B5EF4-FFF2-40B4-BE49-F238E27FC236}">
                  <a16:creationId xmlns:a16="http://schemas.microsoft.com/office/drawing/2014/main" id="{B7F6AAC4-2A02-058E-B02D-3CFF29FFB318}"/>
                </a:ext>
              </a:extLst>
            </p:cNvPr>
            <p:cNvCxnSpPr>
              <a:cxnSpLocks noChangeShapeType="1"/>
            </p:cNvCxnSpPr>
            <p:nvPr/>
          </p:nvCxnSpPr>
          <p:spPr bwMode="auto">
            <a:xfrm>
              <a:off x="7313615" y="3961567"/>
              <a:ext cx="0" cy="251112"/>
            </a:xfrm>
            <a:prstGeom prst="straightConnector1">
              <a:avLst/>
            </a:prstGeom>
            <a:noFill/>
            <a:ln w="28575"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sp>
        <p:nvSpPr>
          <p:cNvPr id="1457" name="TextBox 1456">
            <a:extLst>
              <a:ext uri="{FF2B5EF4-FFF2-40B4-BE49-F238E27FC236}">
                <a16:creationId xmlns:a16="http://schemas.microsoft.com/office/drawing/2014/main" id="{B31A0507-5035-D3BC-0BB7-8D6C87237D7B}"/>
              </a:ext>
            </a:extLst>
          </p:cNvPr>
          <p:cNvSpPr txBox="1"/>
          <p:nvPr/>
        </p:nvSpPr>
        <p:spPr>
          <a:xfrm>
            <a:off x="8626971" y="5983069"/>
            <a:ext cx="2749435" cy="646331"/>
          </a:xfrm>
          <a:prstGeom prst="rect">
            <a:avLst/>
          </a:prstGeom>
          <a:noFill/>
        </p:spPr>
        <p:txBody>
          <a:bodyPr wrap="square">
            <a:spAutoFit/>
          </a:bodyPr>
          <a:lstStyle/>
          <a:p>
            <a:r>
              <a:rPr lang="en-GB" b="1" dirty="0">
                <a:latin typeface="Times New Roman" panose="02020603050405020304" pitchFamily="18" charset="0"/>
                <a:cs typeface="Times New Roman" panose="02020603050405020304" pitchFamily="18" charset="0"/>
              </a:rPr>
              <a:t>Figure 6: </a:t>
            </a:r>
            <a:r>
              <a:rPr lang="en-GB" dirty="0">
                <a:latin typeface="Times New Roman" panose="02020603050405020304" pitchFamily="18" charset="0"/>
                <a:cs typeface="Times New Roman" panose="02020603050405020304" pitchFamily="18" charset="0"/>
              </a:rPr>
              <a:t>Methodological flowchart</a:t>
            </a:r>
            <a:endParaRPr lang="fr-FR"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A65ECE7-70E2-0F2B-0796-AB63BD802DFD}"/>
              </a:ext>
            </a:extLst>
          </p:cNvPr>
          <p:cNvSpPr txBox="1"/>
          <p:nvPr/>
        </p:nvSpPr>
        <p:spPr>
          <a:xfrm>
            <a:off x="5308788" y="533400"/>
            <a:ext cx="2278931"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Methods employed</a:t>
            </a:r>
            <a:endParaRPr lang="fr-FR" dirty="0">
              <a:latin typeface="Times New Roman" panose="02020603050405020304" pitchFamily="18" charset="0"/>
              <a:cs typeface="Times New Roman" panose="02020603050405020304" pitchFamily="18" charset="0"/>
            </a:endParaRPr>
          </a:p>
        </p:txBody>
      </p:sp>
      <p:grpSp>
        <p:nvGrpSpPr>
          <p:cNvPr id="1513" name="Group 1512">
            <a:extLst>
              <a:ext uri="{FF2B5EF4-FFF2-40B4-BE49-F238E27FC236}">
                <a16:creationId xmlns:a16="http://schemas.microsoft.com/office/drawing/2014/main" id="{BCDBB35A-853F-BCBF-173E-3183491A40DC}"/>
              </a:ext>
            </a:extLst>
          </p:cNvPr>
          <p:cNvGrpSpPr/>
          <p:nvPr/>
        </p:nvGrpSpPr>
        <p:grpSpPr>
          <a:xfrm>
            <a:off x="8724559" y="1447800"/>
            <a:ext cx="2961681" cy="4363896"/>
            <a:chOff x="8458200" y="1435462"/>
            <a:chExt cx="2961681" cy="4363896"/>
          </a:xfrm>
        </p:grpSpPr>
        <p:sp>
          <p:nvSpPr>
            <p:cNvPr id="1048" name="Rectangle 1047">
              <a:extLst>
                <a:ext uri="{FF2B5EF4-FFF2-40B4-BE49-F238E27FC236}">
                  <a16:creationId xmlns:a16="http://schemas.microsoft.com/office/drawing/2014/main" id="{42B372E5-F421-55DC-6036-28664A685498}"/>
                </a:ext>
              </a:extLst>
            </p:cNvPr>
            <p:cNvSpPr>
              <a:spLocks noChangeArrowheads="1"/>
            </p:cNvSpPr>
            <p:nvPr/>
          </p:nvSpPr>
          <p:spPr bwMode="auto">
            <a:xfrm>
              <a:off x="8458200" y="1435462"/>
              <a:ext cx="2961681" cy="4363896"/>
            </a:xfrm>
            <a:prstGeom prst="rect">
              <a:avLst/>
            </a:prstGeom>
            <a:noFill/>
            <a:ln w="19050" algn="ctr">
              <a:solidFill>
                <a:schemeClr val="tx1"/>
              </a:solidFill>
              <a:prstDash val="lgDash"/>
              <a:miter lim="800000"/>
              <a:headEnd/>
              <a:tailEnd/>
            </a:ln>
            <a:effectLst/>
            <a:extLst>
              <a:ext uri="{909E8E84-426E-40DD-AFC4-6F175D3DCCD1}">
                <a14:hiddenFill xmlns:a14="http://schemas.microsoft.com/office/drawing/2010/main">
                  <a:solidFill>
                    <a:srgbClr val="D9D9D9"/>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700"/>
            </a:p>
          </p:txBody>
        </p:sp>
        <p:sp>
          <p:nvSpPr>
            <p:cNvPr id="1053" name="AutoShape 5">
              <a:extLst>
                <a:ext uri="{FF2B5EF4-FFF2-40B4-BE49-F238E27FC236}">
                  <a16:creationId xmlns:a16="http://schemas.microsoft.com/office/drawing/2014/main" id="{A6F2CD40-BD1D-07D2-8F0B-80261B675D37}"/>
                </a:ext>
              </a:extLst>
            </p:cNvPr>
            <p:cNvSpPr>
              <a:spLocks noChangeArrowheads="1"/>
            </p:cNvSpPr>
            <p:nvPr/>
          </p:nvSpPr>
          <p:spPr bwMode="auto">
            <a:xfrm>
              <a:off x="9411792" y="2038587"/>
              <a:ext cx="615363" cy="306281"/>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Change Analysis</a:t>
              </a:r>
              <a:endParaRPr kumimoji="0" lang="en-US" altLang="en-US" sz="700" b="0" i="0" u="none" strike="noStrike" cap="none" normalizeH="0" baseline="0">
                <a:ln>
                  <a:noFill/>
                </a:ln>
                <a:solidFill>
                  <a:schemeClr val="tx1"/>
                </a:solidFill>
                <a:effectLst/>
              </a:endParaRPr>
            </a:p>
          </p:txBody>
        </p:sp>
        <p:sp>
          <p:nvSpPr>
            <p:cNvPr id="1066" name="AutoShape 6">
              <a:extLst>
                <a:ext uri="{FF2B5EF4-FFF2-40B4-BE49-F238E27FC236}">
                  <a16:creationId xmlns:a16="http://schemas.microsoft.com/office/drawing/2014/main" id="{2EB5F435-77EF-84E8-27F8-74B33BD7092D}"/>
                </a:ext>
              </a:extLst>
            </p:cNvPr>
            <p:cNvSpPr>
              <a:spLocks noChangeArrowheads="1"/>
            </p:cNvSpPr>
            <p:nvPr/>
          </p:nvSpPr>
          <p:spPr bwMode="auto">
            <a:xfrm>
              <a:off x="9404231" y="2518714"/>
              <a:ext cx="598723" cy="383186"/>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Change Map</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(T2-T1)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images</a:t>
              </a:r>
              <a:endParaRPr kumimoji="0" lang="en-US" altLang="en-US" sz="700" b="0" i="0" u="none" strike="noStrike" cap="none" normalizeH="0" baseline="0" dirty="0">
                <a:ln>
                  <a:noFill/>
                </a:ln>
                <a:solidFill>
                  <a:schemeClr val="tx1"/>
                </a:solidFill>
                <a:effectLst/>
              </a:endParaRPr>
            </a:p>
          </p:txBody>
        </p:sp>
        <p:sp>
          <p:nvSpPr>
            <p:cNvPr id="1069" name="Rectangle 1068">
              <a:extLst>
                <a:ext uri="{FF2B5EF4-FFF2-40B4-BE49-F238E27FC236}">
                  <a16:creationId xmlns:a16="http://schemas.microsoft.com/office/drawing/2014/main" id="{DBCBFE90-8B49-FAFA-E00A-5E493BCBEA78}"/>
                </a:ext>
              </a:extLst>
            </p:cNvPr>
            <p:cNvSpPr>
              <a:spLocks noChangeArrowheads="1"/>
            </p:cNvSpPr>
            <p:nvPr/>
          </p:nvSpPr>
          <p:spPr bwMode="auto">
            <a:xfrm>
              <a:off x="9097525" y="1512086"/>
              <a:ext cx="529735" cy="37896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LULC 2009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(T1)</a:t>
              </a:r>
              <a:endParaRPr kumimoji="0" lang="en-US" altLang="en-US" sz="700" b="0" i="0" u="none" strike="noStrike" cap="none" normalizeH="0" baseline="0" dirty="0">
                <a:ln>
                  <a:noFill/>
                </a:ln>
                <a:solidFill>
                  <a:schemeClr val="tx1"/>
                </a:solidFill>
                <a:effectLst/>
              </a:endParaRPr>
            </a:p>
          </p:txBody>
        </p:sp>
        <p:sp>
          <p:nvSpPr>
            <p:cNvPr id="1074" name="Rectangle 1073">
              <a:extLst>
                <a:ext uri="{FF2B5EF4-FFF2-40B4-BE49-F238E27FC236}">
                  <a16:creationId xmlns:a16="http://schemas.microsoft.com/office/drawing/2014/main" id="{01173F11-17FB-666D-A04F-F933C2C1EEAB}"/>
                </a:ext>
              </a:extLst>
            </p:cNvPr>
            <p:cNvSpPr>
              <a:spLocks noChangeArrowheads="1"/>
            </p:cNvSpPr>
            <p:nvPr/>
          </p:nvSpPr>
          <p:spPr bwMode="auto">
            <a:xfrm>
              <a:off x="9819687" y="1512086"/>
              <a:ext cx="529735" cy="37896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LULC 2015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(T2)</a:t>
              </a:r>
              <a:endParaRPr kumimoji="0" lang="en-US" altLang="en-US" sz="700" b="0" i="0" u="none" strike="noStrike" cap="none" normalizeH="0" baseline="0" dirty="0">
                <a:ln>
                  <a:noFill/>
                </a:ln>
                <a:solidFill>
                  <a:schemeClr val="tx1"/>
                </a:solidFill>
                <a:effectLst/>
              </a:endParaRPr>
            </a:p>
          </p:txBody>
        </p:sp>
        <p:sp>
          <p:nvSpPr>
            <p:cNvPr id="1075" name="Rectangle 1074">
              <a:extLst>
                <a:ext uri="{FF2B5EF4-FFF2-40B4-BE49-F238E27FC236}">
                  <a16:creationId xmlns:a16="http://schemas.microsoft.com/office/drawing/2014/main" id="{E0312D76-81F7-2813-CF67-7BB933E8CBAE}"/>
                </a:ext>
              </a:extLst>
            </p:cNvPr>
            <p:cNvSpPr>
              <a:spLocks noChangeArrowheads="1"/>
            </p:cNvSpPr>
            <p:nvPr/>
          </p:nvSpPr>
          <p:spPr bwMode="auto">
            <a:xfrm>
              <a:off x="8500012" y="1512086"/>
              <a:ext cx="504617" cy="378963"/>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Actual LULC</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 2021</a:t>
              </a:r>
              <a:endParaRPr kumimoji="0" lang="en-US" altLang="en-US" sz="700" b="0" i="0" u="none" strike="noStrike" cap="none" normalizeH="0" baseline="0">
                <a:ln>
                  <a:noFill/>
                </a:ln>
                <a:solidFill>
                  <a:schemeClr val="tx1"/>
                </a:solidFill>
                <a:effectLst/>
              </a:endParaRPr>
            </a:p>
          </p:txBody>
        </p:sp>
        <p:grpSp>
          <p:nvGrpSpPr>
            <p:cNvPr id="1081" name="Group 1080">
              <a:extLst>
                <a:ext uri="{FF2B5EF4-FFF2-40B4-BE49-F238E27FC236}">
                  <a16:creationId xmlns:a16="http://schemas.microsoft.com/office/drawing/2014/main" id="{A118352E-BDC3-8CE3-3DFE-F756160A3C0C}"/>
                </a:ext>
              </a:extLst>
            </p:cNvPr>
            <p:cNvGrpSpPr>
              <a:grpSpLocks/>
            </p:cNvGrpSpPr>
            <p:nvPr/>
          </p:nvGrpSpPr>
          <p:grpSpPr bwMode="auto">
            <a:xfrm>
              <a:off x="10469833" y="1512099"/>
              <a:ext cx="640215" cy="378943"/>
              <a:chOff x="111437705" y="108423102"/>
              <a:chExt cx="1406951" cy="1067179"/>
            </a:xfrm>
          </p:grpSpPr>
          <p:sp>
            <p:nvSpPr>
              <p:cNvPr id="1509" name="Rectangle 11">
                <a:extLst>
                  <a:ext uri="{FF2B5EF4-FFF2-40B4-BE49-F238E27FC236}">
                    <a16:creationId xmlns:a16="http://schemas.microsoft.com/office/drawing/2014/main" id="{7539688E-E0C4-F71B-A951-E69AE9882310}"/>
                  </a:ext>
                </a:extLst>
              </p:cNvPr>
              <p:cNvSpPr>
                <a:spLocks noChangeArrowheads="1"/>
              </p:cNvSpPr>
              <p:nvPr/>
            </p:nvSpPr>
            <p:spPr bwMode="auto">
              <a:xfrm>
                <a:off x="111437705" y="108423102"/>
                <a:ext cx="1178351" cy="838636"/>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a:ln>
                    <a:noFill/>
                  </a:ln>
                  <a:solidFill>
                    <a:schemeClr val="tx1"/>
                  </a:solidFill>
                  <a:effectLst/>
                </a:endParaRPr>
              </a:p>
            </p:txBody>
          </p:sp>
          <p:sp>
            <p:nvSpPr>
              <p:cNvPr id="1510" name="Rectangle 12">
                <a:extLst>
                  <a:ext uri="{FF2B5EF4-FFF2-40B4-BE49-F238E27FC236}">
                    <a16:creationId xmlns:a16="http://schemas.microsoft.com/office/drawing/2014/main" id="{9C43439F-7A63-79FF-B883-9910E4596781}"/>
                  </a:ext>
                </a:extLst>
              </p:cNvPr>
              <p:cNvSpPr>
                <a:spLocks noChangeArrowheads="1"/>
              </p:cNvSpPr>
              <p:nvPr/>
            </p:nvSpPr>
            <p:spPr bwMode="auto">
              <a:xfrm>
                <a:off x="111552005" y="108537402"/>
                <a:ext cx="1178351" cy="838636"/>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a:ln>
                    <a:noFill/>
                  </a:ln>
                  <a:solidFill>
                    <a:schemeClr val="tx1"/>
                  </a:solidFill>
                  <a:effectLst/>
                </a:endParaRPr>
              </a:p>
            </p:txBody>
          </p:sp>
          <p:sp>
            <p:nvSpPr>
              <p:cNvPr id="1511" name="Rectangle 13">
                <a:extLst>
                  <a:ext uri="{FF2B5EF4-FFF2-40B4-BE49-F238E27FC236}">
                    <a16:creationId xmlns:a16="http://schemas.microsoft.com/office/drawing/2014/main" id="{B7F642CC-035F-31BA-8045-87AE372E8D88}"/>
                  </a:ext>
                </a:extLst>
              </p:cNvPr>
              <p:cNvSpPr>
                <a:spLocks noChangeArrowheads="1"/>
              </p:cNvSpPr>
              <p:nvPr/>
            </p:nvSpPr>
            <p:spPr bwMode="auto">
              <a:xfrm>
                <a:off x="111666305" y="108651646"/>
                <a:ext cx="1178351" cy="838635"/>
              </a:xfrm>
              <a:prstGeom prst="rect">
                <a:avLst/>
              </a:prstGeom>
              <a:solidFill>
                <a:srgbClr val="FFFFFF"/>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Driver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Variables</a:t>
                </a:r>
                <a:endParaRPr kumimoji="0" lang="en-US" altLang="en-US" sz="700" b="0" i="0" u="none" strike="noStrike" cap="none" normalizeH="0" baseline="0">
                  <a:ln>
                    <a:noFill/>
                  </a:ln>
                  <a:solidFill>
                    <a:schemeClr val="tx1"/>
                  </a:solidFill>
                  <a:effectLst/>
                </a:endParaRPr>
              </a:p>
            </p:txBody>
          </p:sp>
        </p:grpSp>
        <p:sp>
          <p:nvSpPr>
            <p:cNvPr id="1082" name="AutoShape 14">
              <a:extLst>
                <a:ext uri="{FF2B5EF4-FFF2-40B4-BE49-F238E27FC236}">
                  <a16:creationId xmlns:a16="http://schemas.microsoft.com/office/drawing/2014/main" id="{47A88D88-E94F-F701-97B1-4235E5AE929E}"/>
                </a:ext>
              </a:extLst>
            </p:cNvPr>
            <p:cNvSpPr>
              <a:spLocks noChangeArrowheads="1"/>
            </p:cNvSpPr>
            <p:nvPr/>
          </p:nvSpPr>
          <p:spPr bwMode="auto">
            <a:xfrm>
              <a:off x="10465372" y="2519484"/>
              <a:ext cx="598740" cy="339167"/>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MLP-NN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Model</a:t>
              </a:r>
              <a:endParaRPr kumimoji="0" lang="en-US" altLang="en-US" sz="700" b="0" i="0" u="none" strike="noStrike" cap="none" normalizeH="0" baseline="0">
                <a:ln>
                  <a:noFill/>
                </a:ln>
                <a:solidFill>
                  <a:schemeClr val="tx1"/>
                </a:solidFill>
                <a:effectLst/>
              </a:endParaRPr>
            </a:p>
          </p:txBody>
        </p:sp>
        <p:sp>
          <p:nvSpPr>
            <p:cNvPr id="1083" name="AutoShape 15">
              <a:extLst>
                <a:ext uri="{FF2B5EF4-FFF2-40B4-BE49-F238E27FC236}">
                  <a16:creationId xmlns:a16="http://schemas.microsoft.com/office/drawing/2014/main" id="{1B66B732-AB99-3731-537F-E6EDE0388B45}"/>
                </a:ext>
              </a:extLst>
            </p:cNvPr>
            <p:cNvSpPr>
              <a:spLocks noChangeArrowheads="1"/>
            </p:cNvSpPr>
            <p:nvPr/>
          </p:nvSpPr>
          <p:spPr bwMode="auto">
            <a:xfrm>
              <a:off x="10376802" y="3031105"/>
              <a:ext cx="766350" cy="307051"/>
            </a:xfrm>
            <a:prstGeom prst="roundRect">
              <a:avLst>
                <a:gd name="adj" fmla="val 16667"/>
              </a:avLst>
            </a:prstGeom>
            <a:solidFill>
              <a:srgbClr val="FFFFFF"/>
            </a:solidFill>
            <a:ln w="635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Transition Potential images</a:t>
              </a:r>
              <a:endParaRPr kumimoji="0" lang="en-US" altLang="en-US" sz="700" b="0" i="0" u="none" strike="noStrike" cap="none" normalizeH="0" baseline="0" dirty="0">
                <a:ln>
                  <a:noFill/>
                </a:ln>
                <a:solidFill>
                  <a:schemeClr val="tx1"/>
                </a:solidFill>
                <a:effectLst/>
              </a:endParaRPr>
            </a:p>
          </p:txBody>
        </p:sp>
        <p:sp>
          <p:nvSpPr>
            <p:cNvPr id="1084" name="AutoShape 16">
              <a:extLst>
                <a:ext uri="{FF2B5EF4-FFF2-40B4-BE49-F238E27FC236}">
                  <a16:creationId xmlns:a16="http://schemas.microsoft.com/office/drawing/2014/main" id="{D845BBF2-03D2-1037-3E84-D43784BF7AA6}"/>
                </a:ext>
              </a:extLst>
            </p:cNvPr>
            <p:cNvSpPr>
              <a:spLocks noChangeArrowheads="1"/>
            </p:cNvSpPr>
            <p:nvPr/>
          </p:nvSpPr>
          <p:spPr bwMode="auto">
            <a:xfrm>
              <a:off x="10429287" y="3515552"/>
              <a:ext cx="629587" cy="294172"/>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Markov Chain Modelling</a:t>
              </a:r>
              <a:endParaRPr kumimoji="0" lang="en-US" altLang="en-US" sz="700" b="0" i="0" u="none" strike="noStrike" cap="none" normalizeH="0" baseline="0">
                <a:ln>
                  <a:noFill/>
                </a:ln>
                <a:solidFill>
                  <a:schemeClr val="tx1"/>
                </a:solidFill>
                <a:effectLst/>
              </a:endParaRPr>
            </a:p>
          </p:txBody>
        </p:sp>
        <p:sp>
          <p:nvSpPr>
            <p:cNvPr id="1085" name="AutoShape 17">
              <a:extLst>
                <a:ext uri="{FF2B5EF4-FFF2-40B4-BE49-F238E27FC236}">
                  <a16:creationId xmlns:a16="http://schemas.microsoft.com/office/drawing/2014/main" id="{07D8CEDA-5F9A-3B92-129A-286DA59A25B5}"/>
                </a:ext>
              </a:extLst>
            </p:cNvPr>
            <p:cNvSpPr>
              <a:spLocks noChangeArrowheads="1"/>
            </p:cNvSpPr>
            <p:nvPr/>
          </p:nvSpPr>
          <p:spPr bwMode="auto">
            <a:xfrm>
              <a:off x="10462411" y="3979037"/>
              <a:ext cx="615785" cy="307051"/>
            </a:xfrm>
            <a:prstGeom prst="roundRect">
              <a:avLst>
                <a:gd name="adj" fmla="val 16667"/>
              </a:avLst>
            </a:prstGeom>
            <a:solidFill>
              <a:schemeClr val="accent4">
                <a:lumMod val="20000"/>
                <a:lumOff val="80000"/>
              </a:schemeClr>
            </a:solidFill>
            <a:ln w="6350" algn="ctr">
              <a:solidFill>
                <a:srgbClr val="000000"/>
              </a:solidFill>
              <a:round/>
              <a:headEnd/>
              <a:tailEnd/>
            </a:ln>
            <a:effec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Projected LULC 2021</a:t>
              </a:r>
              <a:endParaRPr kumimoji="0" lang="en-US" altLang="en-US" sz="700" b="0" i="0" u="none" strike="noStrike" cap="none" normalizeH="0" baseline="0">
                <a:ln>
                  <a:noFill/>
                </a:ln>
                <a:solidFill>
                  <a:schemeClr val="tx1"/>
                </a:solidFill>
                <a:effectLst/>
              </a:endParaRPr>
            </a:p>
          </p:txBody>
        </p:sp>
        <p:sp>
          <p:nvSpPr>
            <p:cNvPr id="1086" name="AutoShape 18">
              <a:extLst>
                <a:ext uri="{FF2B5EF4-FFF2-40B4-BE49-F238E27FC236}">
                  <a16:creationId xmlns:a16="http://schemas.microsoft.com/office/drawing/2014/main" id="{5485F8F3-E5C7-0D30-3665-B225B940592F}"/>
                </a:ext>
              </a:extLst>
            </p:cNvPr>
            <p:cNvSpPr>
              <a:spLocks noChangeArrowheads="1"/>
            </p:cNvSpPr>
            <p:nvPr/>
          </p:nvSpPr>
          <p:spPr bwMode="auto">
            <a:xfrm>
              <a:off x="9685419" y="3976281"/>
              <a:ext cx="615785" cy="305487"/>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Validation</a:t>
              </a:r>
              <a:endParaRPr kumimoji="0" lang="en-US" altLang="en-US" sz="700" b="0" i="0" u="none" strike="noStrike" cap="none" normalizeH="0" baseline="0">
                <a:ln>
                  <a:noFill/>
                </a:ln>
                <a:solidFill>
                  <a:schemeClr val="tx1"/>
                </a:solidFill>
                <a:effectLst/>
              </a:endParaRPr>
            </a:p>
          </p:txBody>
        </p:sp>
        <p:sp>
          <p:nvSpPr>
            <p:cNvPr id="1087" name="AutoShape 20">
              <a:extLst>
                <a:ext uri="{FF2B5EF4-FFF2-40B4-BE49-F238E27FC236}">
                  <a16:creationId xmlns:a16="http://schemas.microsoft.com/office/drawing/2014/main" id="{50417CD2-AD61-5A9C-407D-49AEF31147FC}"/>
                </a:ext>
              </a:extLst>
            </p:cNvPr>
            <p:cNvSpPr>
              <a:spLocks noChangeArrowheads="1"/>
            </p:cNvSpPr>
            <p:nvPr/>
          </p:nvSpPr>
          <p:spPr bwMode="auto">
            <a:xfrm>
              <a:off x="10297762" y="4448402"/>
              <a:ext cx="805250" cy="307051"/>
            </a:xfrm>
            <a:prstGeom prst="roundRect">
              <a:avLst>
                <a:gd name="adj" fmla="val 16667"/>
              </a:avLst>
            </a:prstGeom>
            <a:solidFill>
              <a:schemeClr val="accent4">
                <a:lumMod val="20000"/>
                <a:lumOff val="80000"/>
              </a:schemeClr>
            </a:solidFill>
            <a:ln w="6350" algn="ctr">
              <a:solidFill>
                <a:srgbClr val="000000"/>
              </a:solidFill>
              <a:round/>
              <a:headEnd/>
              <a:tailEnd/>
            </a:ln>
            <a:effec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rPr>
                <a:t>LULC Simulation  for 2027 and 2050</a:t>
              </a:r>
              <a:endParaRPr kumimoji="0" lang="en-US" altLang="en-US" sz="700" b="0" i="0" u="none" strike="noStrike" cap="none" normalizeH="0" baseline="0" dirty="0">
                <a:ln>
                  <a:noFill/>
                </a:ln>
                <a:solidFill>
                  <a:schemeClr val="tx1"/>
                </a:solidFill>
                <a:effectLst/>
              </a:endParaRPr>
            </a:p>
          </p:txBody>
        </p:sp>
        <p:sp>
          <p:nvSpPr>
            <p:cNvPr id="1088" name="AutoShape 21">
              <a:extLst>
                <a:ext uri="{FF2B5EF4-FFF2-40B4-BE49-F238E27FC236}">
                  <a16:creationId xmlns:a16="http://schemas.microsoft.com/office/drawing/2014/main" id="{697ED12B-32AD-A522-3EEA-00BCDA2D1934}"/>
                </a:ext>
              </a:extLst>
            </p:cNvPr>
            <p:cNvSpPr>
              <a:spLocks noChangeArrowheads="1"/>
            </p:cNvSpPr>
            <p:nvPr/>
          </p:nvSpPr>
          <p:spPr bwMode="auto">
            <a:xfrm>
              <a:off x="10391598" y="4929461"/>
              <a:ext cx="651200" cy="294597"/>
            </a:xfrm>
            <a:prstGeom prst="flowChartProcess">
              <a:avLst/>
            </a:prstGeom>
            <a:solidFill>
              <a:srgbClr val="FFFFFF"/>
            </a:solidFill>
            <a:ln w="6350" algn="ctr">
              <a:solidFill>
                <a:srgbClr val="000000"/>
              </a:solidFill>
              <a:prstDash val="dashDot"/>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MLR LST model</a:t>
              </a:r>
              <a:endParaRPr kumimoji="0" lang="en-US" altLang="en-US" sz="700" b="0" i="0" u="none" strike="noStrike" cap="none" normalizeH="0" baseline="0">
                <a:ln>
                  <a:noFill/>
                </a:ln>
                <a:solidFill>
                  <a:schemeClr val="tx1"/>
                </a:solidFill>
                <a:effectLst/>
              </a:endParaRPr>
            </a:p>
          </p:txBody>
        </p:sp>
        <p:sp>
          <p:nvSpPr>
            <p:cNvPr id="1089" name="AutoShape 24">
              <a:extLst>
                <a:ext uri="{FF2B5EF4-FFF2-40B4-BE49-F238E27FC236}">
                  <a16:creationId xmlns:a16="http://schemas.microsoft.com/office/drawing/2014/main" id="{E0716B03-9174-95CC-31E5-D991FC129F7C}"/>
                </a:ext>
              </a:extLst>
            </p:cNvPr>
            <p:cNvSpPr>
              <a:spLocks noChangeArrowheads="1"/>
            </p:cNvSpPr>
            <p:nvPr/>
          </p:nvSpPr>
          <p:spPr bwMode="auto">
            <a:xfrm>
              <a:off x="10376802" y="5398066"/>
              <a:ext cx="667796" cy="307051"/>
            </a:xfrm>
            <a:prstGeom prst="roundRect">
              <a:avLst>
                <a:gd name="adj" fmla="val 16667"/>
              </a:avLst>
            </a:prstGeom>
            <a:solidFill>
              <a:schemeClr val="accent4">
                <a:lumMod val="20000"/>
                <a:lumOff val="80000"/>
              </a:schemeClr>
            </a:solidFill>
            <a:ln w="6350" algn="ctr">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a:ln>
                    <a:noFill/>
                  </a:ln>
                  <a:solidFill>
                    <a:srgbClr val="000000"/>
                  </a:solidFill>
                  <a:effectLst/>
                </a:rPr>
                <a:t>Average LST in 2027 and 2050</a:t>
              </a:r>
              <a:endParaRPr kumimoji="0" lang="en-US" altLang="en-US" sz="700" b="0" i="0" u="none" strike="noStrike" cap="none" normalizeH="0" baseline="0">
                <a:ln>
                  <a:noFill/>
                </a:ln>
                <a:solidFill>
                  <a:schemeClr val="tx1"/>
                </a:solidFill>
                <a:effectLst/>
              </a:endParaRPr>
            </a:p>
          </p:txBody>
        </p:sp>
        <p:cxnSp>
          <p:nvCxnSpPr>
            <p:cNvPr id="1090" name="AutoShape 25">
              <a:extLst>
                <a:ext uri="{FF2B5EF4-FFF2-40B4-BE49-F238E27FC236}">
                  <a16:creationId xmlns:a16="http://schemas.microsoft.com/office/drawing/2014/main" id="{1FCCE130-B72F-BD54-2D4A-56E85324DB2D}"/>
                </a:ext>
              </a:extLst>
            </p:cNvPr>
            <p:cNvCxnSpPr>
              <a:cxnSpLocks noChangeShapeType="1"/>
            </p:cNvCxnSpPr>
            <p:nvPr/>
          </p:nvCxnSpPr>
          <p:spPr bwMode="auto">
            <a:xfrm>
              <a:off x="9706898" y="2344868"/>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091" name="Group 26">
              <a:extLst>
                <a:ext uri="{FF2B5EF4-FFF2-40B4-BE49-F238E27FC236}">
                  <a16:creationId xmlns:a16="http://schemas.microsoft.com/office/drawing/2014/main" id="{E7CE36C3-FC52-1743-8A70-12F7BF79C6EE}"/>
                </a:ext>
              </a:extLst>
            </p:cNvPr>
            <p:cNvGrpSpPr>
              <a:grpSpLocks/>
            </p:cNvGrpSpPr>
            <p:nvPr/>
          </p:nvGrpSpPr>
          <p:grpSpPr bwMode="auto">
            <a:xfrm>
              <a:off x="10027156" y="1891049"/>
              <a:ext cx="178639" cy="315441"/>
              <a:chOff x="110716642" y="106368762"/>
              <a:chExt cx="684000" cy="288001"/>
            </a:xfrm>
          </p:grpSpPr>
          <p:cxnSp>
            <p:nvCxnSpPr>
              <p:cNvPr id="1507" name="AutoShape 27">
                <a:extLst>
                  <a:ext uri="{FF2B5EF4-FFF2-40B4-BE49-F238E27FC236}">
                    <a16:creationId xmlns:a16="http://schemas.microsoft.com/office/drawing/2014/main" id="{BEA01BF0-B302-5434-184A-4ECDF3678DC4}"/>
                  </a:ext>
                </a:extLst>
              </p:cNvPr>
              <p:cNvCxnSpPr>
                <a:cxnSpLocks noChangeShapeType="1"/>
              </p:cNvCxnSpPr>
              <p:nvPr/>
            </p:nvCxnSpPr>
            <p:spPr bwMode="auto">
              <a:xfrm>
                <a:off x="111392175" y="106368762"/>
                <a:ext cx="0" cy="28800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508" name="AutoShape 28">
                <a:extLst>
                  <a:ext uri="{FF2B5EF4-FFF2-40B4-BE49-F238E27FC236}">
                    <a16:creationId xmlns:a16="http://schemas.microsoft.com/office/drawing/2014/main" id="{8C9F8D16-F271-77A1-DDC1-5AD0FD09A717}"/>
                  </a:ext>
                </a:extLst>
              </p:cNvPr>
              <p:cNvCxnSpPr>
                <a:cxnSpLocks noChangeShapeType="1"/>
              </p:cNvCxnSpPr>
              <p:nvPr/>
            </p:nvCxnSpPr>
            <p:spPr bwMode="auto">
              <a:xfrm rot="5400000">
                <a:off x="111058641" y="106314763"/>
                <a:ext cx="1" cy="68400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grpSp>
          <p:nvGrpSpPr>
            <p:cNvPr id="1092" name="Group 29">
              <a:extLst>
                <a:ext uri="{FF2B5EF4-FFF2-40B4-BE49-F238E27FC236}">
                  <a16:creationId xmlns:a16="http://schemas.microsoft.com/office/drawing/2014/main" id="{D998D66A-A388-6333-2442-5B8DEB778C8B}"/>
                </a:ext>
              </a:extLst>
            </p:cNvPr>
            <p:cNvGrpSpPr>
              <a:grpSpLocks/>
            </p:cNvGrpSpPr>
            <p:nvPr/>
          </p:nvGrpSpPr>
          <p:grpSpPr bwMode="auto">
            <a:xfrm>
              <a:off x="9217438" y="1891049"/>
              <a:ext cx="204035" cy="315441"/>
              <a:chOff x="108735240" y="106447652"/>
              <a:chExt cx="684000" cy="288001"/>
            </a:xfrm>
          </p:grpSpPr>
          <p:cxnSp>
            <p:nvCxnSpPr>
              <p:cNvPr id="1505" name="AutoShape 30">
                <a:extLst>
                  <a:ext uri="{FF2B5EF4-FFF2-40B4-BE49-F238E27FC236}">
                    <a16:creationId xmlns:a16="http://schemas.microsoft.com/office/drawing/2014/main" id="{3AC4C8E3-E1A0-DD2D-77EF-BC99DA50B53B}"/>
                  </a:ext>
                </a:extLst>
              </p:cNvPr>
              <p:cNvCxnSpPr>
                <a:cxnSpLocks noChangeShapeType="1"/>
              </p:cNvCxnSpPr>
              <p:nvPr/>
            </p:nvCxnSpPr>
            <p:spPr bwMode="auto">
              <a:xfrm>
                <a:off x="108741880" y="106447652"/>
                <a:ext cx="0" cy="28800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506" name="AutoShape 31">
                <a:extLst>
                  <a:ext uri="{FF2B5EF4-FFF2-40B4-BE49-F238E27FC236}">
                    <a16:creationId xmlns:a16="http://schemas.microsoft.com/office/drawing/2014/main" id="{80B25A01-3B17-278C-7152-E0A38088E9EA}"/>
                  </a:ext>
                </a:extLst>
              </p:cNvPr>
              <p:cNvCxnSpPr>
                <a:cxnSpLocks noChangeShapeType="1"/>
              </p:cNvCxnSpPr>
              <p:nvPr/>
            </p:nvCxnSpPr>
            <p:spPr bwMode="auto">
              <a:xfrm rot="5400000" flipH="1" flipV="1">
                <a:off x="109077239" y="106393653"/>
                <a:ext cx="1" cy="684000"/>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cxnSp>
          <p:nvCxnSpPr>
            <p:cNvPr id="1093" name="AutoShape 32">
              <a:extLst>
                <a:ext uri="{FF2B5EF4-FFF2-40B4-BE49-F238E27FC236}">
                  <a16:creationId xmlns:a16="http://schemas.microsoft.com/office/drawing/2014/main" id="{AE34F58A-1E3C-EEE0-BC61-A8B0E837EA53}"/>
                </a:ext>
              </a:extLst>
            </p:cNvPr>
            <p:cNvCxnSpPr>
              <a:cxnSpLocks noChangeShapeType="1"/>
            </p:cNvCxnSpPr>
            <p:nvPr/>
          </p:nvCxnSpPr>
          <p:spPr bwMode="auto">
            <a:xfrm>
              <a:off x="10789144" y="1891049"/>
              <a:ext cx="1" cy="632332"/>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4" name="AutoShape 33">
              <a:extLst>
                <a:ext uri="{FF2B5EF4-FFF2-40B4-BE49-F238E27FC236}">
                  <a16:creationId xmlns:a16="http://schemas.microsoft.com/office/drawing/2014/main" id="{4E1AB256-D2A1-578A-134E-49E31F1D0431}"/>
                </a:ext>
              </a:extLst>
            </p:cNvPr>
            <p:cNvCxnSpPr>
              <a:cxnSpLocks noChangeShapeType="1"/>
            </p:cNvCxnSpPr>
            <p:nvPr/>
          </p:nvCxnSpPr>
          <p:spPr bwMode="auto">
            <a:xfrm rot="16200000">
              <a:off x="10231099" y="2450558"/>
              <a:ext cx="1" cy="475652"/>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5" name="AutoShape 34">
              <a:extLst>
                <a:ext uri="{FF2B5EF4-FFF2-40B4-BE49-F238E27FC236}">
                  <a16:creationId xmlns:a16="http://schemas.microsoft.com/office/drawing/2014/main" id="{A2F3D942-9431-39C2-B0AA-C914D87802BC}"/>
                </a:ext>
              </a:extLst>
            </p:cNvPr>
            <p:cNvCxnSpPr>
              <a:cxnSpLocks noChangeShapeType="1"/>
            </p:cNvCxnSpPr>
            <p:nvPr/>
          </p:nvCxnSpPr>
          <p:spPr bwMode="auto">
            <a:xfrm>
              <a:off x="10770305" y="2858651"/>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6" name="AutoShape 35">
              <a:extLst>
                <a:ext uri="{FF2B5EF4-FFF2-40B4-BE49-F238E27FC236}">
                  <a16:creationId xmlns:a16="http://schemas.microsoft.com/office/drawing/2014/main" id="{EBD71A24-EA8E-1C3D-1CDD-8CC75BD7CE10}"/>
                </a:ext>
              </a:extLst>
            </p:cNvPr>
            <p:cNvCxnSpPr>
              <a:cxnSpLocks noChangeShapeType="1"/>
            </p:cNvCxnSpPr>
            <p:nvPr/>
          </p:nvCxnSpPr>
          <p:spPr bwMode="auto">
            <a:xfrm>
              <a:off x="10770305" y="3341112"/>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7" name="AutoShape 36">
              <a:extLst>
                <a:ext uri="{FF2B5EF4-FFF2-40B4-BE49-F238E27FC236}">
                  <a16:creationId xmlns:a16="http://schemas.microsoft.com/office/drawing/2014/main" id="{E598862B-27DE-A7CC-1A77-C46D0746778A}"/>
                </a:ext>
              </a:extLst>
            </p:cNvPr>
            <p:cNvCxnSpPr>
              <a:cxnSpLocks noChangeShapeType="1"/>
            </p:cNvCxnSpPr>
            <p:nvPr/>
          </p:nvCxnSpPr>
          <p:spPr bwMode="auto">
            <a:xfrm>
              <a:off x="10770304" y="3806582"/>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8" name="AutoShape 38">
              <a:extLst>
                <a:ext uri="{FF2B5EF4-FFF2-40B4-BE49-F238E27FC236}">
                  <a16:creationId xmlns:a16="http://schemas.microsoft.com/office/drawing/2014/main" id="{A85A1946-5150-EFC9-C572-5714E3A65524}"/>
                </a:ext>
              </a:extLst>
            </p:cNvPr>
            <p:cNvCxnSpPr>
              <a:cxnSpLocks noChangeShapeType="1"/>
            </p:cNvCxnSpPr>
            <p:nvPr/>
          </p:nvCxnSpPr>
          <p:spPr bwMode="auto">
            <a:xfrm rot="5400000">
              <a:off x="10380086" y="4042986"/>
              <a:ext cx="1" cy="164649"/>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99" name="AutoShape 40">
              <a:extLst>
                <a:ext uri="{FF2B5EF4-FFF2-40B4-BE49-F238E27FC236}">
                  <a16:creationId xmlns:a16="http://schemas.microsoft.com/office/drawing/2014/main" id="{06FDBD82-9A45-5888-3440-5AC01BA993F3}"/>
                </a:ext>
              </a:extLst>
            </p:cNvPr>
            <p:cNvCxnSpPr>
              <a:cxnSpLocks noChangeShapeType="1"/>
            </p:cNvCxnSpPr>
            <p:nvPr/>
          </p:nvCxnSpPr>
          <p:spPr bwMode="auto">
            <a:xfrm>
              <a:off x="10747944" y="4755453"/>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100" name="AutoShape 41">
              <a:extLst>
                <a:ext uri="{FF2B5EF4-FFF2-40B4-BE49-F238E27FC236}">
                  <a16:creationId xmlns:a16="http://schemas.microsoft.com/office/drawing/2014/main" id="{B6793A6A-A805-B905-D1F7-60EFA6924D8F}"/>
                </a:ext>
              </a:extLst>
            </p:cNvPr>
            <p:cNvCxnSpPr>
              <a:cxnSpLocks noChangeShapeType="1"/>
            </p:cNvCxnSpPr>
            <p:nvPr/>
          </p:nvCxnSpPr>
          <p:spPr bwMode="auto">
            <a:xfrm>
              <a:off x="10712973" y="5225611"/>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1312" name="Group 42">
              <a:extLst>
                <a:ext uri="{FF2B5EF4-FFF2-40B4-BE49-F238E27FC236}">
                  <a16:creationId xmlns:a16="http://schemas.microsoft.com/office/drawing/2014/main" id="{C64C4B9C-FEE0-F98A-D93A-7DD0BEF1B7AE}"/>
                </a:ext>
              </a:extLst>
            </p:cNvPr>
            <p:cNvGrpSpPr>
              <a:grpSpLocks/>
            </p:cNvGrpSpPr>
            <p:nvPr/>
          </p:nvGrpSpPr>
          <p:grpSpPr bwMode="auto">
            <a:xfrm>
              <a:off x="8748224" y="1891049"/>
              <a:ext cx="946875" cy="2234261"/>
              <a:chOff x="107132079" y="106292822"/>
              <a:chExt cx="1863287" cy="4197637"/>
            </a:xfrm>
          </p:grpSpPr>
          <p:cxnSp>
            <p:nvCxnSpPr>
              <p:cNvPr id="1330" name="AutoShape 43">
                <a:extLst>
                  <a:ext uri="{FF2B5EF4-FFF2-40B4-BE49-F238E27FC236}">
                    <a16:creationId xmlns:a16="http://schemas.microsoft.com/office/drawing/2014/main" id="{88DCB331-B2CB-823D-1E90-8429783D498A}"/>
                  </a:ext>
                </a:extLst>
              </p:cNvPr>
              <p:cNvCxnSpPr>
                <a:cxnSpLocks noChangeShapeType="1"/>
              </p:cNvCxnSpPr>
              <p:nvPr/>
            </p:nvCxnSpPr>
            <p:spPr bwMode="auto">
              <a:xfrm flipH="1">
                <a:off x="107136094" y="106292822"/>
                <a:ext cx="0" cy="4197622"/>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504" name="AutoShape 44">
                <a:extLst>
                  <a:ext uri="{FF2B5EF4-FFF2-40B4-BE49-F238E27FC236}">
                    <a16:creationId xmlns:a16="http://schemas.microsoft.com/office/drawing/2014/main" id="{CF78D823-D385-340D-46CB-D6B3ECB10758}"/>
                  </a:ext>
                </a:extLst>
              </p:cNvPr>
              <p:cNvCxnSpPr>
                <a:cxnSpLocks noChangeShapeType="1"/>
              </p:cNvCxnSpPr>
              <p:nvPr/>
            </p:nvCxnSpPr>
            <p:spPr bwMode="auto">
              <a:xfrm rot="16200000" flipH="1">
                <a:off x="108063715" y="109558808"/>
                <a:ext cx="15" cy="1863287"/>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grpSp>
          <p:nvGrpSpPr>
            <p:cNvPr id="1313" name="Group 45">
              <a:extLst>
                <a:ext uri="{FF2B5EF4-FFF2-40B4-BE49-F238E27FC236}">
                  <a16:creationId xmlns:a16="http://schemas.microsoft.com/office/drawing/2014/main" id="{A75F1070-5C63-7015-B5AD-1EA6271E238C}"/>
                </a:ext>
              </a:extLst>
            </p:cNvPr>
            <p:cNvGrpSpPr>
              <a:grpSpLocks/>
            </p:cNvGrpSpPr>
            <p:nvPr/>
          </p:nvGrpSpPr>
          <p:grpSpPr bwMode="auto">
            <a:xfrm>
              <a:off x="11050700" y="3673842"/>
              <a:ext cx="274877" cy="928093"/>
              <a:chOff x="111510811" y="109642269"/>
              <a:chExt cx="347077" cy="1873775"/>
            </a:xfrm>
          </p:grpSpPr>
          <p:cxnSp>
            <p:nvCxnSpPr>
              <p:cNvPr id="1327" name="AutoShape 46">
                <a:extLst>
                  <a:ext uri="{FF2B5EF4-FFF2-40B4-BE49-F238E27FC236}">
                    <a16:creationId xmlns:a16="http://schemas.microsoft.com/office/drawing/2014/main" id="{A37873CE-0245-9931-B173-07394D716707}"/>
                  </a:ext>
                </a:extLst>
              </p:cNvPr>
              <p:cNvCxnSpPr>
                <a:cxnSpLocks noChangeShapeType="1"/>
              </p:cNvCxnSpPr>
              <p:nvPr/>
            </p:nvCxnSpPr>
            <p:spPr bwMode="auto">
              <a:xfrm>
                <a:off x="111843461" y="109642269"/>
                <a:ext cx="14427" cy="1873751"/>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28" name="AutoShape 47">
                <a:extLst>
                  <a:ext uri="{FF2B5EF4-FFF2-40B4-BE49-F238E27FC236}">
                    <a16:creationId xmlns:a16="http://schemas.microsoft.com/office/drawing/2014/main" id="{CF41B07F-A914-E752-A958-815EDC4B1CC0}"/>
                  </a:ext>
                </a:extLst>
              </p:cNvPr>
              <p:cNvCxnSpPr>
                <a:cxnSpLocks noChangeShapeType="1"/>
                <a:endCxn id="1087" idx="3"/>
              </p:cNvCxnSpPr>
              <p:nvPr/>
            </p:nvCxnSpPr>
            <p:spPr bwMode="auto">
              <a:xfrm flipH="1">
                <a:off x="111576613" y="111516020"/>
                <a:ext cx="276197" cy="24"/>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329" name="AutoShape 48">
                <a:extLst>
                  <a:ext uri="{FF2B5EF4-FFF2-40B4-BE49-F238E27FC236}">
                    <a16:creationId xmlns:a16="http://schemas.microsoft.com/office/drawing/2014/main" id="{6BD014DB-2F38-30AF-C20F-333CEAF7EE3B}"/>
                  </a:ext>
                </a:extLst>
              </p:cNvPr>
              <p:cNvCxnSpPr>
                <a:cxnSpLocks noChangeShapeType="1"/>
              </p:cNvCxnSpPr>
              <p:nvPr/>
            </p:nvCxnSpPr>
            <p:spPr bwMode="auto">
              <a:xfrm rot="5400000" flipH="1" flipV="1">
                <a:off x="111681809" y="109480796"/>
                <a:ext cx="3" cy="342000"/>
              </a:xfrm>
              <a:prstGeom prst="straightConnector1">
                <a:avLst/>
              </a:prstGeom>
              <a:noFill/>
              <a:ln w="635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cxnSp>
          <p:nvCxnSpPr>
            <p:cNvPr id="1315" name="AutoShape 49">
              <a:extLst>
                <a:ext uri="{FF2B5EF4-FFF2-40B4-BE49-F238E27FC236}">
                  <a16:creationId xmlns:a16="http://schemas.microsoft.com/office/drawing/2014/main" id="{27DB6D86-6766-CE80-5F23-60D6F1A078F7}"/>
                </a:ext>
              </a:extLst>
            </p:cNvPr>
            <p:cNvCxnSpPr>
              <a:cxnSpLocks noChangeShapeType="1"/>
            </p:cNvCxnSpPr>
            <p:nvPr/>
          </p:nvCxnSpPr>
          <p:spPr bwMode="auto">
            <a:xfrm>
              <a:off x="10770306" y="4281768"/>
              <a:ext cx="1" cy="172455"/>
            </a:xfrm>
            <a:prstGeom prst="straightConnector1">
              <a:avLst/>
            </a:prstGeom>
            <a:noFill/>
            <a:ln w="6350"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pic>
          <p:nvPicPr>
            <p:cNvPr id="1321" name="Picture 55">
              <a:extLst>
                <a:ext uri="{FF2B5EF4-FFF2-40B4-BE49-F238E27FC236}">
                  <a16:creationId xmlns:a16="http://schemas.microsoft.com/office/drawing/2014/main" id="{24AE0B9C-D2F9-F173-5677-512BCEFFB9C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99822" y="5109089"/>
              <a:ext cx="286660" cy="287424"/>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26" name="Picture 56">
              <a:extLst>
                <a:ext uri="{FF2B5EF4-FFF2-40B4-BE49-F238E27FC236}">
                  <a16:creationId xmlns:a16="http://schemas.microsoft.com/office/drawing/2014/main" id="{FD24E3A7-CEAF-2592-750B-6E169A91A3D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73038" y="3297722"/>
              <a:ext cx="274414" cy="287424"/>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512" name="Text Box 460">
              <a:extLst>
                <a:ext uri="{FF2B5EF4-FFF2-40B4-BE49-F238E27FC236}">
                  <a16:creationId xmlns:a16="http://schemas.microsoft.com/office/drawing/2014/main" id="{D40852C7-A60C-C8B5-E2D9-B824526E73B0}"/>
                </a:ext>
              </a:extLst>
            </p:cNvPr>
            <p:cNvSpPr txBox="1">
              <a:spLocks noChangeArrowheads="1"/>
            </p:cNvSpPr>
            <p:nvPr/>
          </p:nvSpPr>
          <p:spPr bwMode="auto">
            <a:xfrm>
              <a:off x="8839976" y="5293947"/>
              <a:ext cx="813400" cy="226019"/>
            </a:xfrm>
            <a:prstGeom prst="rect">
              <a:avLst/>
            </a:prstGeom>
            <a:noFill/>
            <a:ln w="25400"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GB" altLang="en-US" sz="900" b="1" dirty="0">
                  <a:latin typeface="Arial Black" panose="020B0A04020102020204" pitchFamily="34" charset="0"/>
                  <a:cs typeface="Times New Roman" panose="02020603050405020304" pitchFamily="18" charset="0"/>
                </a:rPr>
                <a:t>Objective 5</a:t>
              </a:r>
              <a:endParaRPr lang="en-US" altLang="en-US" sz="900" dirty="0">
                <a:latin typeface="Arial Black" panose="020B0A04020102020204" pitchFamily="34" charset="0"/>
                <a:cs typeface="Times New Roman" panose="02020603050405020304" pitchFamily="18" charset="0"/>
              </a:endParaRPr>
            </a:p>
          </p:txBody>
        </p:sp>
      </p:grpSp>
    </p:spTree>
    <p:extLst>
      <p:ext uri="{BB962C8B-B14F-4D97-AF65-F5344CB8AC3E}">
        <p14:creationId xmlns:p14="http://schemas.microsoft.com/office/powerpoint/2010/main" val="377802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65091D-7D2A-8FB3-3BFB-F7BA8AE9923F}"/>
              </a:ext>
            </a:extLst>
          </p:cNvPr>
          <p:cNvSpPr>
            <a:spLocks noGrp="1"/>
          </p:cNvSpPr>
          <p:nvPr>
            <p:ph type="sldNum" sz="quarter" idx="12"/>
          </p:nvPr>
        </p:nvSpPr>
        <p:spPr>
          <a:xfrm>
            <a:off x="11277600" y="6096000"/>
            <a:ext cx="457200" cy="365125"/>
          </a:xfrm>
        </p:spPr>
        <p:txBody>
          <a:bodyPr/>
          <a:lstStyle/>
          <a:p>
            <a:fld id="{3E024793-0E71-48C3-8471-0C8AF9CBC2C2}" type="slidenum">
              <a:rPr lang="en-US" smtClean="0"/>
              <a:t>16</a:t>
            </a:fld>
            <a:endParaRPr lang="en-US" dirty="0"/>
          </a:p>
        </p:txBody>
      </p:sp>
      <p:sp>
        <p:nvSpPr>
          <p:cNvPr id="21" name="TextBox 20">
            <a:extLst>
              <a:ext uri="{FF2B5EF4-FFF2-40B4-BE49-F238E27FC236}">
                <a16:creationId xmlns:a16="http://schemas.microsoft.com/office/drawing/2014/main" id="{3F02657C-4091-A961-0CD1-E0F6C5112E3F}"/>
              </a:ext>
            </a:extLst>
          </p:cNvPr>
          <p:cNvSpPr txBox="1"/>
          <p:nvPr/>
        </p:nvSpPr>
        <p:spPr>
          <a:xfrm>
            <a:off x="3619500" y="84720"/>
            <a:ext cx="55626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1 (1/5)</a:t>
            </a:r>
            <a:endParaRPr lang="fr-FR" sz="24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1B133B9-67BF-AD1C-580E-2704D4896D7C}"/>
              </a:ext>
            </a:extLst>
          </p:cNvPr>
          <p:cNvSpPr txBox="1"/>
          <p:nvPr/>
        </p:nvSpPr>
        <p:spPr>
          <a:xfrm>
            <a:off x="3048000" y="6345183"/>
            <a:ext cx="43987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7: </a:t>
            </a:r>
            <a:r>
              <a:rPr lang="en-GB" sz="1400" dirty="0">
                <a:latin typeface="Times New Roman" panose="02020603050405020304" pitchFamily="18" charset="0"/>
                <a:cs typeface="Times New Roman" panose="02020603050405020304" pitchFamily="18" charset="0"/>
              </a:rPr>
              <a:t>LULC distribution in Ouagadougou</a:t>
            </a:r>
            <a:endParaRPr lang="fr-FR" sz="1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61CD0AA-FC81-7B81-8600-B25E953EF545}"/>
              </a:ext>
            </a:extLst>
          </p:cNvPr>
          <p:cNvSpPr txBox="1"/>
          <p:nvPr/>
        </p:nvSpPr>
        <p:spPr>
          <a:xfrm>
            <a:off x="9469315" y="2326480"/>
            <a:ext cx="2514599"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Expansion of built-up class;</a:t>
            </a:r>
          </a:p>
          <a:p>
            <a:endParaRPr lang="en-GB" dirty="0"/>
          </a:p>
          <a:p>
            <a:pPr marL="285750" indent="-285750">
              <a:buFont typeface="Wingdings" panose="05000000000000000000" pitchFamily="2" charset="2"/>
              <a:buChar char="q"/>
            </a:pPr>
            <a:r>
              <a:rPr lang="en-GB" dirty="0"/>
              <a:t>Decreasing of agricultural class,</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Forest and bare land increased (land cleaning for building)</a:t>
            </a:r>
          </a:p>
          <a:p>
            <a:pPr marL="285750" indent="-285750">
              <a:buFont typeface="Wingdings" panose="05000000000000000000" pitchFamily="2" charset="2"/>
              <a:buChar char="q"/>
            </a:pPr>
            <a:endParaRPr lang="en-GB" dirty="0"/>
          </a:p>
        </p:txBody>
      </p:sp>
      <p:sp>
        <p:nvSpPr>
          <p:cNvPr id="6" name="TextBox 5">
            <a:extLst>
              <a:ext uri="{FF2B5EF4-FFF2-40B4-BE49-F238E27FC236}">
                <a16:creationId xmlns:a16="http://schemas.microsoft.com/office/drawing/2014/main" id="{5A3E8045-DBC5-8B58-4F3C-129EC754F429}"/>
              </a:ext>
            </a:extLst>
          </p:cNvPr>
          <p:cNvSpPr txBox="1"/>
          <p:nvPr/>
        </p:nvSpPr>
        <p:spPr>
          <a:xfrm>
            <a:off x="4333118" y="545068"/>
            <a:ext cx="4135365"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Land Use/Land Cover (LULC) mapping</a:t>
            </a:r>
            <a:endParaRPr lang="fr-FR"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96E045EA-3E32-58AD-F717-376E60B5E5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24" t="1112" r="4440" b="7477"/>
          <a:stretch/>
        </p:blipFill>
        <p:spPr>
          <a:xfrm>
            <a:off x="2141684" y="1143915"/>
            <a:ext cx="7307116" cy="5227453"/>
          </a:xfrm>
          <a:prstGeom prst="rect">
            <a:avLst/>
          </a:prstGeom>
        </p:spPr>
      </p:pic>
    </p:spTree>
    <p:extLst>
      <p:ext uri="{BB962C8B-B14F-4D97-AF65-F5344CB8AC3E}">
        <p14:creationId xmlns:p14="http://schemas.microsoft.com/office/powerpoint/2010/main" val="1280087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48330A-7C06-EED4-D692-FD696ECA5889}"/>
              </a:ext>
            </a:extLst>
          </p:cNvPr>
          <p:cNvSpPr>
            <a:spLocks noGrp="1"/>
          </p:cNvSpPr>
          <p:nvPr>
            <p:ph type="sldNum" sz="quarter" idx="12"/>
          </p:nvPr>
        </p:nvSpPr>
        <p:spPr>
          <a:xfrm>
            <a:off x="11277600" y="6019800"/>
            <a:ext cx="381000" cy="365125"/>
          </a:xfrm>
        </p:spPr>
        <p:txBody>
          <a:bodyPr/>
          <a:lstStyle/>
          <a:p>
            <a:fld id="{3E024793-0E71-48C3-8471-0C8AF9CBC2C2}" type="slidenum">
              <a:rPr lang="en-US" smtClean="0"/>
              <a:t>17</a:t>
            </a:fld>
            <a:endParaRPr lang="en-US" dirty="0"/>
          </a:p>
        </p:txBody>
      </p:sp>
      <p:sp>
        <p:nvSpPr>
          <p:cNvPr id="2" name="TextBox 1">
            <a:extLst>
              <a:ext uri="{FF2B5EF4-FFF2-40B4-BE49-F238E27FC236}">
                <a16:creationId xmlns:a16="http://schemas.microsoft.com/office/drawing/2014/main" id="{14BC9500-D589-A928-1E3E-DF29942B02FC}"/>
              </a:ext>
            </a:extLst>
          </p:cNvPr>
          <p:cNvSpPr txBox="1"/>
          <p:nvPr/>
        </p:nvSpPr>
        <p:spPr>
          <a:xfrm>
            <a:off x="2971800" y="6474025"/>
            <a:ext cx="43987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8: </a:t>
            </a:r>
            <a:r>
              <a:rPr lang="en-GB" sz="1400" dirty="0">
                <a:latin typeface="Times New Roman" panose="02020603050405020304" pitchFamily="18" charset="0"/>
                <a:cs typeface="Times New Roman" panose="02020603050405020304" pitchFamily="18" charset="0"/>
              </a:rPr>
              <a:t>LULC distribution in Bobo-Dioulasso</a:t>
            </a:r>
            <a:endParaRPr lang="fr-FR" sz="1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892E7E1-0E32-13FB-DC9F-11BB02470341}"/>
              </a:ext>
            </a:extLst>
          </p:cNvPr>
          <p:cNvSpPr txBox="1"/>
          <p:nvPr/>
        </p:nvSpPr>
        <p:spPr>
          <a:xfrm>
            <a:off x="9677400" y="1997839"/>
            <a:ext cx="2266371"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Dominant class is agricultural;</a:t>
            </a:r>
          </a:p>
          <a:p>
            <a:endParaRPr lang="en-GB" dirty="0"/>
          </a:p>
          <a:p>
            <a:pPr marL="285750" indent="-285750">
              <a:buFont typeface="Wingdings" panose="05000000000000000000" pitchFamily="2" charset="2"/>
              <a:buChar char="q"/>
            </a:pPr>
            <a:r>
              <a:rPr lang="en-GB" dirty="0"/>
              <a:t>Increase of built-up class;</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Bare land increased (land cleaning for building)</a:t>
            </a:r>
          </a:p>
        </p:txBody>
      </p:sp>
      <p:pic>
        <p:nvPicPr>
          <p:cNvPr id="7" name="Picture 6">
            <a:extLst>
              <a:ext uri="{FF2B5EF4-FFF2-40B4-BE49-F238E27FC236}">
                <a16:creationId xmlns:a16="http://schemas.microsoft.com/office/drawing/2014/main" id="{A7A58A0C-2C99-CC8E-B4F0-961CDEBE76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9" t="3228" r="8366" b="3228"/>
          <a:stretch/>
        </p:blipFill>
        <p:spPr>
          <a:xfrm>
            <a:off x="2229429" y="962637"/>
            <a:ext cx="7315200" cy="5548308"/>
          </a:xfrm>
          <a:prstGeom prst="rect">
            <a:avLst/>
          </a:prstGeom>
        </p:spPr>
      </p:pic>
      <p:sp>
        <p:nvSpPr>
          <p:cNvPr id="5" name="TextBox 4">
            <a:extLst>
              <a:ext uri="{FF2B5EF4-FFF2-40B4-BE49-F238E27FC236}">
                <a16:creationId xmlns:a16="http://schemas.microsoft.com/office/drawing/2014/main" id="{16EA1800-23D9-2976-97BA-EA2A698A305E}"/>
              </a:ext>
            </a:extLst>
          </p:cNvPr>
          <p:cNvSpPr txBox="1"/>
          <p:nvPr/>
        </p:nvSpPr>
        <p:spPr>
          <a:xfrm>
            <a:off x="4333118" y="545068"/>
            <a:ext cx="4135365"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Land Use/Land Cover (LULC) mapping</a:t>
            </a:r>
            <a:endParaRPr lang="fr-FR"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10A9475-9D36-E9C5-9603-B6F2F8359E20}"/>
              </a:ext>
            </a:extLst>
          </p:cNvPr>
          <p:cNvSpPr txBox="1"/>
          <p:nvPr/>
        </p:nvSpPr>
        <p:spPr>
          <a:xfrm>
            <a:off x="3619500" y="84720"/>
            <a:ext cx="55626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1 (2/5)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413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FF5359-0A6C-355B-C0B1-A9B02C360340}"/>
              </a:ext>
            </a:extLst>
          </p:cNvPr>
          <p:cNvSpPr>
            <a:spLocks noGrp="1"/>
          </p:cNvSpPr>
          <p:nvPr>
            <p:ph type="sldNum" sz="quarter" idx="12"/>
          </p:nvPr>
        </p:nvSpPr>
        <p:spPr>
          <a:xfrm>
            <a:off x="11277600" y="5981911"/>
            <a:ext cx="457201" cy="365125"/>
          </a:xfrm>
        </p:spPr>
        <p:txBody>
          <a:bodyPr/>
          <a:lstStyle/>
          <a:p>
            <a:fld id="{3E024793-0E71-48C3-8471-0C8AF9CBC2C2}" type="slidenum">
              <a:rPr lang="en-US" smtClean="0"/>
              <a:t>18</a:t>
            </a:fld>
            <a:endParaRPr lang="en-US" dirty="0"/>
          </a:p>
        </p:txBody>
      </p:sp>
      <p:sp>
        <p:nvSpPr>
          <p:cNvPr id="5" name="TextBox 4">
            <a:extLst>
              <a:ext uri="{FF2B5EF4-FFF2-40B4-BE49-F238E27FC236}">
                <a16:creationId xmlns:a16="http://schemas.microsoft.com/office/drawing/2014/main" id="{7C80E93F-2DCC-A7AD-480E-2C817F278B8E}"/>
              </a:ext>
            </a:extLst>
          </p:cNvPr>
          <p:cNvSpPr txBox="1"/>
          <p:nvPr/>
        </p:nvSpPr>
        <p:spPr>
          <a:xfrm>
            <a:off x="5600698" y="609600"/>
            <a:ext cx="1714503"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LULC trend</a:t>
            </a:r>
            <a:endParaRPr lang="fr-FR"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03BEED7-B569-963B-7C41-7F85E7D03452}"/>
              </a:ext>
            </a:extLst>
          </p:cNvPr>
          <p:cNvSpPr txBox="1"/>
          <p:nvPr/>
        </p:nvSpPr>
        <p:spPr>
          <a:xfrm>
            <a:off x="9220200" y="1557278"/>
            <a:ext cx="2743200"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Increasing of built-up area in both cities (+78.13% in Ouaga and +140.7% in Bobo);</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Decreasing of agricultural area in Ouaga (-42.25%)and increasing in Bobo (+1.38%)</a:t>
            </a:r>
          </a:p>
        </p:txBody>
      </p:sp>
      <p:sp>
        <p:nvSpPr>
          <p:cNvPr id="3" name="TextBox 2">
            <a:extLst>
              <a:ext uri="{FF2B5EF4-FFF2-40B4-BE49-F238E27FC236}">
                <a16:creationId xmlns:a16="http://schemas.microsoft.com/office/drawing/2014/main" id="{DC43AFDF-BAB2-721D-0EC5-40619D53E729}"/>
              </a:ext>
            </a:extLst>
          </p:cNvPr>
          <p:cNvSpPr txBox="1"/>
          <p:nvPr/>
        </p:nvSpPr>
        <p:spPr>
          <a:xfrm>
            <a:off x="2514600" y="4797623"/>
            <a:ext cx="5285496"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9: </a:t>
            </a:r>
            <a:r>
              <a:rPr lang="en-GB" sz="1400" dirty="0">
                <a:latin typeface="Times New Roman" panose="02020603050405020304" pitchFamily="18" charset="0"/>
                <a:cs typeface="Times New Roman" panose="02020603050405020304" pitchFamily="18" charset="0"/>
              </a:rPr>
              <a:t>LULC evolution between 2003 and 2021</a:t>
            </a:r>
            <a:endParaRPr lang="fr-FR" sz="14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DE37C672-D78F-BC06-A26B-CFBF01F32C93}"/>
              </a:ext>
            </a:extLst>
          </p:cNvPr>
          <p:cNvGrpSpPr/>
          <p:nvPr/>
        </p:nvGrpSpPr>
        <p:grpSpPr>
          <a:xfrm>
            <a:off x="1676400" y="1295400"/>
            <a:ext cx="7315200" cy="3429000"/>
            <a:chOff x="938254" y="3429000"/>
            <a:chExt cx="5413182" cy="2425148"/>
          </a:xfrm>
        </p:grpSpPr>
        <p:pic>
          <p:nvPicPr>
            <p:cNvPr id="11" name="Picture 10">
              <a:extLst>
                <a:ext uri="{FF2B5EF4-FFF2-40B4-BE49-F238E27FC236}">
                  <a16:creationId xmlns:a16="http://schemas.microsoft.com/office/drawing/2014/main" id="{FD8F1C17-6E79-6DB2-46D9-DBD8D879880F}"/>
                </a:ext>
              </a:extLst>
            </p:cNvPr>
            <p:cNvPicPr>
              <a:picLocks noChangeAspect="1"/>
            </p:cNvPicPr>
            <p:nvPr/>
          </p:nvPicPr>
          <p:blipFill rotWithShape="1">
            <a:blip r:embed="rId3"/>
            <a:srcRect l="69756" t="29805" r="2058" b="30264"/>
            <a:stretch/>
          </p:blipFill>
          <p:spPr>
            <a:xfrm>
              <a:off x="5071275" y="3945835"/>
              <a:ext cx="1280161" cy="1105231"/>
            </a:xfrm>
            <a:prstGeom prst="rect">
              <a:avLst/>
            </a:prstGeom>
          </p:spPr>
        </p:pic>
        <p:pic>
          <p:nvPicPr>
            <p:cNvPr id="12" name="Picture 11">
              <a:extLst>
                <a:ext uri="{FF2B5EF4-FFF2-40B4-BE49-F238E27FC236}">
                  <a16:creationId xmlns:a16="http://schemas.microsoft.com/office/drawing/2014/main" id="{7B33CF82-FFBA-1343-6718-DFEA1A92A200}"/>
                </a:ext>
              </a:extLst>
            </p:cNvPr>
            <p:cNvPicPr>
              <a:picLocks noChangeAspect="1"/>
            </p:cNvPicPr>
            <p:nvPr/>
          </p:nvPicPr>
          <p:blipFill rotWithShape="1">
            <a:blip r:embed="rId4"/>
            <a:srcRect l="2557" t="6536" r="8510" b="5845"/>
            <a:stretch/>
          </p:blipFill>
          <p:spPr>
            <a:xfrm>
              <a:off x="938254" y="3429000"/>
              <a:ext cx="4039264" cy="2425148"/>
            </a:xfrm>
            <a:prstGeom prst="rect">
              <a:avLst/>
            </a:prstGeom>
          </p:spPr>
        </p:pic>
      </p:grpSp>
      <p:sp>
        <p:nvSpPr>
          <p:cNvPr id="8" name="TextBox 7">
            <a:extLst>
              <a:ext uri="{FF2B5EF4-FFF2-40B4-BE49-F238E27FC236}">
                <a16:creationId xmlns:a16="http://schemas.microsoft.com/office/drawing/2014/main" id="{ABDD768D-1F96-A122-CDCF-46F1B25145DE}"/>
              </a:ext>
            </a:extLst>
          </p:cNvPr>
          <p:cNvSpPr txBox="1"/>
          <p:nvPr/>
        </p:nvSpPr>
        <p:spPr>
          <a:xfrm>
            <a:off x="1371600" y="5511241"/>
            <a:ext cx="9220200" cy="923330"/>
          </a:xfrm>
          <a:prstGeom prst="rect">
            <a:avLst/>
          </a:prstGeom>
          <a:solidFill>
            <a:schemeClr val="bg1">
              <a:lumMod val="95000"/>
            </a:schemeClr>
          </a:solidFill>
        </p:spPr>
        <p:txBody>
          <a:bodyPr wrap="square">
            <a:spAutoFit/>
          </a:bodyPr>
          <a:lstStyle/>
          <a:p>
            <a:pPr marL="285750" indent="-285750">
              <a:buFont typeface="Wingdings" panose="05000000000000000000" pitchFamily="2" charset="2"/>
              <a:buChar char="q"/>
            </a:pPr>
            <a:r>
              <a:rPr lang="en-GB" dirty="0"/>
              <a:t>Similar results were found by Mahmoud </a:t>
            </a:r>
            <a:r>
              <a:rPr lang="en-GB" i="1" dirty="0"/>
              <a:t>et al., </a:t>
            </a:r>
            <a:r>
              <a:rPr lang="en-GB" dirty="0"/>
              <a:t>2016 in Nigeria and </a:t>
            </a:r>
            <a:r>
              <a:rPr lang="en-GB" dirty="0" err="1"/>
              <a:t>Rimal</a:t>
            </a:r>
            <a:r>
              <a:rPr lang="en-GB" dirty="0"/>
              <a:t> </a:t>
            </a:r>
            <a:r>
              <a:rPr lang="en-GB" i="1" dirty="0"/>
              <a:t>et al., </a:t>
            </a:r>
            <a:r>
              <a:rPr lang="en-GB" dirty="0"/>
              <a:t>2018 in Nepal</a:t>
            </a:r>
          </a:p>
          <a:p>
            <a:pPr marL="285750" indent="-285750">
              <a:buFont typeface="Wingdings" panose="05000000000000000000" pitchFamily="2" charset="2"/>
              <a:buChar char="q"/>
            </a:pPr>
            <a:r>
              <a:rPr lang="en-GB" dirty="0"/>
              <a:t>Explanation: Rapid urban population growth (45.1% in Ouaga and 16.9% in Bobo, in 2019) causes LULC changes, as shown by Al </a:t>
            </a:r>
            <a:r>
              <a:rPr lang="en-GB" dirty="0" err="1"/>
              <a:t>Kafy</a:t>
            </a:r>
            <a:r>
              <a:rPr lang="en-GB" dirty="0"/>
              <a:t> </a:t>
            </a:r>
            <a:r>
              <a:rPr lang="en-GB" i="1" dirty="0"/>
              <a:t>et al., </a:t>
            </a:r>
            <a:r>
              <a:rPr lang="en-GB" dirty="0"/>
              <a:t>2019 in </a:t>
            </a:r>
            <a:r>
              <a:rPr lang="en-GB" dirty="0" err="1"/>
              <a:t>Bengladesh</a:t>
            </a:r>
            <a:endParaRPr lang="en-GB" dirty="0"/>
          </a:p>
        </p:txBody>
      </p:sp>
      <p:sp>
        <p:nvSpPr>
          <p:cNvPr id="9" name="TextBox 8">
            <a:extLst>
              <a:ext uri="{FF2B5EF4-FFF2-40B4-BE49-F238E27FC236}">
                <a16:creationId xmlns:a16="http://schemas.microsoft.com/office/drawing/2014/main" id="{C3BD9918-FD9D-1D97-9246-918A3EFF1530}"/>
              </a:ext>
            </a:extLst>
          </p:cNvPr>
          <p:cNvSpPr txBox="1"/>
          <p:nvPr/>
        </p:nvSpPr>
        <p:spPr>
          <a:xfrm>
            <a:off x="3619500" y="84720"/>
            <a:ext cx="55626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1 (3/5)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9246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FF5359-0A6C-355B-C0B1-A9B02C360340}"/>
              </a:ext>
            </a:extLst>
          </p:cNvPr>
          <p:cNvSpPr>
            <a:spLocks noGrp="1"/>
          </p:cNvSpPr>
          <p:nvPr>
            <p:ph type="sldNum" sz="quarter" idx="12"/>
          </p:nvPr>
        </p:nvSpPr>
        <p:spPr>
          <a:xfrm>
            <a:off x="11201400" y="6096000"/>
            <a:ext cx="381000" cy="365125"/>
          </a:xfrm>
        </p:spPr>
        <p:txBody>
          <a:bodyPr/>
          <a:lstStyle/>
          <a:p>
            <a:fld id="{3E024793-0E71-48C3-8471-0C8AF9CBC2C2}" type="slidenum">
              <a:rPr lang="en-US" smtClean="0"/>
              <a:t>19</a:t>
            </a:fld>
            <a:endParaRPr lang="en-US"/>
          </a:p>
        </p:txBody>
      </p:sp>
      <p:sp>
        <p:nvSpPr>
          <p:cNvPr id="5" name="TextBox 4">
            <a:extLst>
              <a:ext uri="{FF2B5EF4-FFF2-40B4-BE49-F238E27FC236}">
                <a16:creationId xmlns:a16="http://schemas.microsoft.com/office/drawing/2014/main" id="{7C80E93F-2DCC-A7AD-480E-2C817F278B8E}"/>
              </a:ext>
            </a:extLst>
          </p:cNvPr>
          <p:cNvSpPr txBox="1"/>
          <p:nvPr/>
        </p:nvSpPr>
        <p:spPr>
          <a:xfrm>
            <a:off x="5219701" y="621268"/>
            <a:ext cx="23622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Urban Area Expansion </a:t>
            </a:r>
            <a:endParaRPr lang="fr-FR"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03BEED7-B569-963B-7C41-7F85E7D03452}"/>
              </a:ext>
            </a:extLst>
          </p:cNvPr>
          <p:cNvSpPr txBox="1"/>
          <p:nvPr/>
        </p:nvSpPr>
        <p:spPr>
          <a:xfrm>
            <a:off x="9296400" y="2235875"/>
            <a:ext cx="2743200" cy="2031325"/>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Ouaga expands rapidly than Bobo, with high intensity in 2015-2021 and 2009-2015</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Bobo recorded large expansion 2015-2021</a:t>
            </a:r>
          </a:p>
        </p:txBody>
      </p:sp>
      <p:sp>
        <p:nvSpPr>
          <p:cNvPr id="3" name="TextBox 2">
            <a:extLst>
              <a:ext uri="{FF2B5EF4-FFF2-40B4-BE49-F238E27FC236}">
                <a16:creationId xmlns:a16="http://schemas.microsoft.com/office/drawing/2014/main" id="{DC43AFDF-BAB2-721D-0EC5-40619D53E729}"/>
              </a:ext>
            </a:extLst>
          </p:cNvPr>
          <p:cNvSpPr txBox="1"/>
          <p:nvPr/>
        </p:nvSpPr>
        <p:spPr>
          <a:xfrm>
            <a:off x="2639304" y="5486400"/>
            <a:ext cx="5285496"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10: </a:t>
            </a:r>
            <a:r>
              <a:rPr lang="en-GB" sz="1400" dirty="0">
                <a:latin typeface="Times New Roman" panose="02020603050405020304" pitchFamily="18" charset="0"/>
                <a:cs typeface="Times New Roman" panose="02020603050405020304" pitchFamily="18" charset="0"/>
              </a:rPr>
              <a:t>UAEII in Ouagadougou and Bobo-Dioulasso</a:t>
            </a:r>
            <a:endParaRPr lang="fr-FR"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56282D3-0D7B-5BAB-1582-17374E0B8C75}"/>
              </a:ext>
            </a:extLst>
          </p:cNvPr>
          <p:cNvPicPr>
            <a:picLocks noChangeAspect="1"/>
          </p:cNvPicPr>
          <p:nvPr/>
        </p:nvPicPr>
        <p:blipFill>
          <a:blip r:embed="rId3"/>
          <a:stretch>
            <a:fillRect/>
          </a:stretch>
        </p:blipFill>
        <p:spPr>
          <a:xfrm>
            <a:off x="2209800" y="1342673"/>
            <a:ext cx="6909277" cy="4143727"/>
          </a:xfrm>
          <a:prstGeom prst="rect">
            <a:avLst/>
          </a:prstGeom>
        </p:spPr>
      </p:pic>
      <p:sp>
        <p:nvSpPr>
          <p:cNvPr id="9" name="TextBox 8">
            <a:extLst>
              <a:ext uri="{FF2B5EF4-FFF2-40B4-BE49-F238E27FC236}">
                <a16:creationId xmlns:a16="http://schemas.microsoft.com/office/drawing/2014/main" id="{AE76069A-621A-B4F1-2EC4-2FAABADC1711}"/>
              </a:ext>
            </a:extLst>
          </p:cNvPr>
          <p:cNvSpPr txBox="1"/>
          <p:nvPr/>
        </p:nvSpPr>
        <p:spPr>
          <a:xfrm>
            <a:off x="3619500" y="84720"/>
            <a:ext cx="55626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1 (4/5)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061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5998279-E608-0F6E-DC20-4A2383B03A12}"/>
              </a:ext>
            </a:extLst>
          </p:cNvPr>
          <p:cNvSpPr>
            <a:spLocks noGrp="1"/>
          </p:cNvSpPr>
          <p:nvPr>
            <p:ph type="sldNum" sz="quarter" idx="12"/>
          </p:nvPr>
        </p:nvSpPr>
        <p:spPr>
          <a:xfrm>
            <a:off x="11049000" y="6096000"/>
            <a:ext cx="457200" cy="365125"/>
          </a:xfrm>
        </p:spPr>
        <p:txBody>
          <a:bodyPr/>
          <a:lstStyle/>
          <a:p>
            <a:fld id="{3E024793-0E71-48C3-8471-0C8AF9CBC2C2}" type="slidenum">
              <a:rPr lang="en-US" smtClean="0"/>
              <a:t>2</a:t>
            </a:fld>
            <a:endParaRPr lang="en-US" dirty="0"/>
          </a:p>
        </p:txBody>
      </p:sp>
      <p:graphicFrame>
        <p:nvGraphicFramePr>
          <p:cNvPr id="5" name="Diagram 4">
            <a:extLst>
              <a:ext uri="{FF2B5EF4-FFF2-40B4-BE49-F238E27FC236}">
                <a16:creationId xmlns:a16="http://schemas.microsoft.com/office/drawing/2014/main" id="{BBF2D537-AAF1-9F99-4CCF-BB0A901B7788}"/>
              </a:ext>
            </a:extLst>
          </p:cNvPr>
          <p:cNvGraphicFramePr/>
          <p:nvPr>
            <p:extLst>
              <p:ext uri="{D42A27DB-BD31-4B8C-83A1-F6EECF244321}">
                <p14:modId xmlns:p14="http://schemas.microsoft.com/office/powerpoint/2010/main" val="3648939949"/>
              </p:ext>
            </p:extLst>
          </p:nvPr>
        </p:nvGraphicFramePr>
        <p:xfrm>
          <a:off x="3657600" y="1143000"/>
          <a:ext cx="7194550" cy="4813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C68C5A6-1F63-9E80-819D-A78419B34664}"/>
              </a:ext>
            </a:extLst>
          </p:cNvPr>
          <p:cNvSpPr txBox="1"/>
          <p:nvPr/>
        </p:nvSpPr>
        <p:spPr>
          <a:xfrm>
            <a:off x="4343402" y="71737"/>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Presentation outline</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3540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FF5359-0A6C-355B-C0B1-A9B02C360340}"/>
              </a:ext>
            </a:extLst>
          </p:cNvPr>
          <p:cNvSpPr>
            <a:spLocks noGrp="1"/>
          </p:cNvSpPr>
          <p:nvPr>
            <p:ph type="sldNum" sz="quarter" idx="12"/>
          </p:nvPr>
        </p:nvSpPr>
        <p:spPr>
          <a:xfrm>
            <a:off x="11112274" y="6019800"/>
            <a:ext cx="470126" cy="365125"/>
          </a:xfrm>
        </p:spPr>
        <p:txBody>
          <a:bodyPr/>
          <a:lstStyle/>
          <a:p>
            <a:fld id="{3E024793-0E71-48C3-8471-0C8AF9CBC2C2}" type="slidenum">
              <a:rPr lang="en-US" smtClean="0"/>
              <a:t>20</a:t>
            </a:fld>
            <a:endParaRPr lang="en-US" dirty="0"/>
          </a:p>
        </p:txBody>
      </p:sp>
      <p:sp>
        <p:nvSpPr>
          <p:cNvPr id="7" name="TextBox 6">
            <a:extLst>
              <a:ext uri="{FF2B5EF4-FFF2-40B4-BE49-F238E27FC236}">
                <a16:creationId xmlns:a16="http://schemas.microsoft.com/office/drawing/2014/main" id="{403BEED7-B569-963B-7C41-7F85E7D03452}"/>
              </a:ext>
            </a:extLst>
          </p:cNvPr>
          <p:cNvSpPr txBox="1"/>
          <p:nvPr/>
        </p:nvSpPr>
        <p:spPr>
          <a:xfrm>
            <a:off x="1343025" y="5333532"/>
            <a:ext cx="9324975" cy="1018869"/>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Built-up expansion has exceeded the city boundaries; particularly in Ouaga;</a:t>
            </a:r>
          </a:p>
          <a:p>
            <a:pPr marL="285750" indent="-285750">
              <a:buFont typeface="Wingdings" panose="05000000000000000000" pitchFamily="2" charset="2"/>
              <a:buChar char="q"/>
            </a:pPr>
            <a:r>
              <a:rPr lang="en-GB" dirty="0"/>
              <a:t>Due  to informal settlements and development of public and private estates  around the cities. </a:t>
            </a:r>
          </a:p>
          <a:p>
            <a:pPr marL="285750" indent="-285750">
              <a:lnSpc>
                <a:spcPct val="150000"/>
              </a:lnSpc>
              <a:buFont typeface="Wingdings" panose="05000000000000000000" pitchFamily="2" charset="2"/>
              <a:buChar char="q"/>
            </a:pPr>
            <a:r>
              <a:rPr lang="en-GB" dirty="0"/>
              <a:t>Similar situation was found by Hackman </a:t>
            </a:r>
            <a:r>
              <a:rPr lang="en-GB" i="1" dirty="0"/>
              <a:t>et al., </a:t>
            </a:r>
            <a:r>
              <a:rPr lang="en-GB" dirty="0"/>
              <a:t>2020 in Kumasi, Ghana</a:t>
            </a:r>
          </a:p>
        </p:txBody>
      </p:sp>
      <p:sp>
        <p:nvSpPr>
          <p:cNvPr id="3" name="TextBox 2">
            <a:extLst>
              <a:ext uri="{FF2B5EF4-FFF2-40B4-BE49-F238E27FC236}">
                <a16:creationId xmlns:a16="http://schemas.microsoft.com/office/drawing/2014/main" id="{DC43AFDF-BAB2-721D-0EC5-40619D53E729}"/>
              </a:ext>
            </a:extLst>
          </p:cNvPr>
          <p:cNvSpPr txBox="1"/>
          <p:nvPr/>
        </p:nvSpPr>
        <p:spPr>
          <a:xfrm>
            <a:off x="2743200" y="4827068"/>
            <a:ext cx="5285496"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11: </a:t>
            </a:r>
            <a:r>
              <a:rPr lang="en-GB" sz="1400" dirty="0">
                <a:latin typeface="Times New Roman" panose="02020603050405020304" pitchFamily="18" charset="0"/>
                <a:cs typeface="Times New Roman" panose="02020603050405020304" pitchFamily="18" charset="0"/>
              </a:rPr>
              <a:t>Built-up expansion in Ouagadougou and Bobo-Dioulasso</a:t>
            </a:r>
            <a:endParaRPr lang="fr-FR" sz="1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06C9AD31-3210-CC23-FBC1-3EC250BF0A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3" t="1342" r="2868" b="1112"/>
          <a:stretch/>
        </p:blipFill>
        <p:spPr>
          <a:xfrm>
            <a:off x="1743853" y="1227068"/>
            <a:ext cx="4961747" cy="3600000"/>
          </a:xfrm>
          <a:prstGeom prst="rect">
            <a:avLst/>
          </a:prstGeom>
        </p:spPr>
      </p:pic>
      <p:pic>
        <p:nvPicPr>
          <p:cNvPr id="10" name="Picture 9">
            <a:extLst>
              <a:ext uri="{FF2B5EF4-FFF2-40B4-BE49-F238E27FC236}">
                <a16:creationId xmlns:a16="http://schemas.microsoft.com/office/drawing/2014/main" id="{FDCCFA0C-7B33-5BCE-8EE3-0A645B6DC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82" t="2857" r="22589" b="4444"/>
          <a:stretch/>
        </p:blipFill>
        <p:spPr>
          <a:xfrm>
            <a:off x="6781800" y="1219200"/>
            <a:ext cx="3835853" cy="3600000"/>
          </a:xfrm>
          <a:prstGeom prst="rect">
            <a:avLst/>
          </a:prstGeom>
        </p:spPr>
      </p:pic>
      <p:sp>
        <p:nvSpPr>
          <p:cNvPr id="11" name="Oval 10">
            <a:extLst>
              <a:ext uri="{FF2B5EF4-FFF2-40B4-BE49-F238E27FC236}">
                <a16:creationId xmlns:a16="http://schemas.microsoft.com/office/drawing/2014/main" id="{16ADBACA-5FBC-61CD-5770-229D5446279D}"/>
              </a:ext>
            </a:extLst>
          </p:cNvPr>
          <p:cNvSpPr/>
          <p:nvPr/>
        </p:nvSpPr>
        <p:spPr>
          <a:xfrm>
            <a:off x="8115300" y="2819400"/>
            <a:ext cx="990599" cy="228600"/>
          </a:xfrm>
          <a:prstGeom prst="ellipse">
            <a:avLst/>
          </a:prstGeom>
          <a:noFill/>
          <a:ln w="28575">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900" b="1" dirty="0">
              <a:solidFill>
                <a:srgbClr val="00B050"/>
              </a:solidFill>
            </a:endParaRPr>
          </a:p>
        </p:txBody>
      </p:sp>
      <p:sp>
        <p:nvSpPr>
          <p:cNvPr id="12" name="Oval 11">
            <a:extLst>
              <a:ext uri="{FF2B5EF4-FFF2-40B4-BE49-F238E27FC236}">
                <a16:creationId xmlns:a16="http://schemas.microsoft.com/office/drawing/2014/main" id="{F2AE68DD-3141-BB6C-D9AF-87544CC3F8F2}"/>
              </a:ext>
            </a:extLst>
          </p:cNvPr>
          <p:cNvSpPr/>
          <p:nvPr/>
        </p:nvSpPr>
        <p:spPr>
          <a:xfrm>
            <a:off x="4138453" y="3886200"/>
            <a:ext cx="838199" cy="666322"/>
          </a:xfrm>
          <a:prstGeom prst="ellipse">
            <a:avLst/>
          </a:prstGeom>
          <a:noFill/>
          <a:ln w="28575">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900" b="1" dirty="0"/>
          </a:p>
        </p:txBody>
      </p:sp>
      <p:sp>
        <p:nvSpPr>
          <p:cNvPr id="13" name="Oval 12">
            <a:extLst>
              <a:ext uri="{FF2B5EF4-FFF2-40B4-BE49-F238E27FC236}">
                <a16:creationId xmlns:a16="http://schemas.microsoft.com/office/drawing/2014/main" id="{841C4DDC-61D0-A371-2A56-949A8AFC7249}"/>
              </a:ext>
            </a:extLst>
          </p:cNvPr>
          <p:cNvSpPr/>
          <p:nvPr/>
        </p:nvSpPr>
        <p:spPr>
          <a:xfrm>
            <a:off x="1650547" y="1905000"/>
            <a:ext cx="1092653" cy="733831"/>
          </a:xfrm>
          <a:prstGeom prst="ellipse">
            <a:avLst/>
          </a:prstGeom>
          <a:noFill/>
          <a:ln w="28575">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900" b="1" dirty="0"/>
          </a:p>
        </p:txBody>
      </p:sp>
      <p:sp>
        <p:nvSpPr>
          <p:cNvPr id="14" name="Oval 13">
            <a:extLst>
              <a:ext uri="{FF2B5EF4-FFF2-40B4-BE49-F238E27FC236}">
                <a16:creationId xmlns:a16="http://schemas.microsoft.com/office/drawing/2014/main" id="{41E53AD5-F7C0-D1BD-C670-C8906DDD9DBF}"/>
              </a:ext>
            </a:extLst>
          </p:cNvPr>
          <p:cNvSpPr/>
          <p:nvPr/>
        </p:nvSpPr>
        <p:spPr>
          <a:xfrm>
            <a:off x="4558344" y="2216349"/>
            <a:ext cx="609600" cy="437722"/>
          </a:xfrm>
          <a:prstGeom prst="ellipse">
            <a:avLst/>
          </a:prstGeom>
          <a:noFill/>
          <a:ln w="28575">
            <a:solidFill>
              <a:srgbClr val="00B05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900" b="1" dirty="0"/>
          </a:p>
        </p:txBody>
      </p:sp>
      <p:sp>
        <p:nvSpPr>
          <p:cNvPr id="4" name="TextBox 3">
            <a:extLst>
              <a:ext uri="{FF2B5EF4-FFF2-40B4-BE49-F238E27FC236}">
                <a16:creationId xmlns:a16="http://schemas.microsoft.com/office/drawing/2014/main" id="{BD246E8A-73E0-FF2D-BCE4-D5DC23B73BBB}"/>
              </a:ext>
            </a:extLst>
          </p:cNvPr>
          <p:cNvSpPr txBox="1"/>
          <p:nvPr/>
        </p:nvSpPr>
        <p:spPr>
          <a:xfrm>
            <a:off x="5219701" y="621268"/>
            <a:ext cx="23622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Urban Area Expansion </a:t>
            </a:r>
            <a:endParaRPr lang="fr-FR"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0E77FE3A-0AC9-D1D3-0498-110EBF3A6B36}"/>
              </a:ext>
            </a:extLst>
          </p:cNvPr>
          <p:cNvSpPr txBox="1"/>
          <p:nvPr/>
        </p:nvSpPr>
        <p:spPr>
          <a:xfrm>
            <a:off x="3619500" y="84720"/>
            <a:ext cx="55626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1 (5/5)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5054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EB907-02CC-C4A9-F38B-F85F45EE1470}"/>
              </a:ext>
            </a:extLst>
          </p:cNvPr>
          <p:cNvPicPr>
            <a:picLocks noChangeAspect="1"/>
          </p:cNvPicPr>
          <p:nvPr/>
        </p:nvPicPr>
        <p:blipFill rotWithShape="1">
          <a:blip r:embed="rId2">
            <a:extLst>
              <a:ext uri="{28A0092B-C50C-407E-A947-70E740481C1C}">
                <a14:useLocalDpi xmlns:a14="http://schemas.microsoft.com/office/drawing/2010/main" val="0"/>
              </a:ext>
            </a:extLst>
          </a:blip>
          <a:srcRect t="7646" b="4015"/>
          <a:stretch/>
        </p:blipFill>
        <p:spPr>
          <a:xfrm>
            <a:off x="2202908" y="1032480"/>
            <a:ext cx="7398293" cy="5400000"/>
          </a:xfrm>
          <a:prstGeom prst="rect">
            <a:avLst/>
          </a:prstGeom>
        </p:spPr>
      </p:pic>
      <p:sp>
        <p:nvSpPr>
          <p:cNvPr id="3" name="Slide Number Placeholder 2">
            <a:extLst>
              <a:ext uri="{FF2B5EF4-FFF2-40B4-BE49-F238E27FC236}">
                <a16:creationId xmlns:a16="http://schemas.microsoft.com/office/drawing/2014/main" id="{6D62FF17-77A3-C506-EE41-88642C174E73}"/>
              </a:ext>
            </a:extLst>
          </p:cNvPr>
          <p:cNvSpPr>
            <a:spLocks noGrp="1"/>
          </p:cNvSpPr>
          <p:nvPr>
            <p:ph type="sldNum" sz="quarter" idx="12"/>
          </p:nvPr>
        </p:nvSpPr>
        <p:spPr>
          <a:xfrm>
            <a:off x="11277600" y="6062360"/>
            <a:ext cx="381000" cy="365125"/>
          </a:xfrm>
        </p:spPr>
        <p:txBody>
          <a:bodyPr/>
          <a:lstStyle/>
          <a:p>
            <a:fld id="{3E024793-0E71-48C3-8471-0C8AF9CBC2C2}" type="slidenum">
              <a:rPr lang="en-US" smtClean="0"/>
              <a:t>21</a:t>
            </a:fld>
            <a:endParaRPr lang="en-US" dirty="0"/>
          </a:p>
        </p:txBody>
      </p:sp>
      <p:grpSp>
        <p:nvGrpSpPr>
          <p:cNvPr id="32" name="Group 31">
            <a:extLst>
              <a:ext uri="{FF2B5EF4-FFF2-40B4-BE49-F238E27FC236}">
                <a16:creationId xmlns:a16="http://schemas.microsoft.com/office/drawing/2014/main" id="{4180690D-D6A9-93AF-7FAB-93437F13F9AD}"/>
              </a:ext>
            </a:extLst>
          </p:cNvPr>
          <p:cNvGrpSpPr/>
          <p:nvPr/>
        </p:nvGrpSpPr>
        <p:grpSpPr>
          <a:xfrm>
            <a:off x="1676400" y="2292924"/>
            <a:ext cx="6705600" cy="3722158"/>
            <a:chOff x="1905000" y="2450042"/>
            <a:chExt cx="6705600" cy="3722158"/>
          </a:xfrm>
        </p:grpSpPr>
        <p:pic>
          <p:nvPicPr>
            <p:cNvPr id="13" name="Picture 12">
              <a:extLst>
                <a:ext uri="{FF2B5EF4-FFF2-40B4-BE49-F238E27FC236}">
                  <a16:creationId xmlns:a16="http://schemas.microsoft.com/office/drawing/2014/main" id="{265EA48B-43C9-C44E-5B4B-436356FB08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929" y="5181600"/>
              <a:ext cx="257671" cy="990600"/>
            </a:xfrm>
            <a:prstGeom prst="rect">
              <a:avLst/>
            </a:prstGeom>
          </p:spPr>
        </p:pic>
        <p:pic>
          <p:nvPicPr>
            <p:cNvPr id="19" name="Picture 18">
              <a:extLst>
                <a:ext uri="{FF2B5EF4-FFF2-40B4-BE49-F238E27FC236}">
                  <a16:creationId xmlns:a16="http://schemas.microsoft.com/office/drawing/2014/main" id="{5333121F-6DF1-7788-D6AC-995B3FC4A7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169" t="1" r="33494" b="4066"/>
            <a:stretch/>
          </p:blipFill>
          <p:spPr>
            <a:xfrm>
              <a:off x="1905000" y="2450042"/>
              <a:ext cx="304800" cy="674158"/>
            </a:xfrm>
            <a:prstGeom prst="rect">
              <a:avLst/>
            </a:prstGeom>
          </p:spPr>
        </p:pic>
        <p:cxnSp>
          <p:nvCxnSpPr>
            <p:cNvPr id="24" name="Straight Arrow Connector 23">
              <a:extLst>
                <a:ext uri="{FF2B5EF4-FFF2-40B4-BE49-F238E27FC236}">
                  <a16:creationId xmlns:a16="http://schemas.microsoft.com/office/drawing/2014/main" id="{6942009E-F2A6-FDCA-C99D-1ADE0FB3B6F1}"/>
                </a:ext>
              </a:extLst>
            </p:cNvPr>
            <p:cNvCxnSpPr>
              <a:cxnSpLocks/>
              <a:stCxn id="19" idx="3"/>
            </p:cNvCxnSpPr>
            <p:nvPr/>
          </p:nvCxnSpPr>
          <p:spPr>
            <a:xfrm>
              <a:off x="2209800" y="2787121"/>
              <a:ext cx="914400" cy="501121"/>
            </a:xfrm>
            <a:prstGeom prst="straightConnector1">
              <a:avLst/>
            </a:prstGeom>
            <a:ln w="28575">
              <a:solidFill>
                <a:schemeClr val="tx1"/>
              </a:solidFill>
              <a:prstDash val="lgDash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AAC25E3-D8C7-13CF-2881-8686D53AD3E7}"/>
                </a:ext>
              </a:extLst>
            </p:cNvPr>
            <p:cNvCxnSpPr>
              <a:cxnSpLocks/>
            </p:cNvCxnSpPr>
            <p:nvPr/>
          </p:nvCxnSpPr>
          <p:spPr>
            <a:xfrm flipV="1">
              <a:off x="7696200" y="5715000"/>
              <a:ext cx="685800" cy="218147"/>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819C01D3-77A8-A08E-C59A-170CB1A3E4A1}"/>
              </a:ext>
            </a:extLst>
          </p:cNvPr>
          <p:cNvSpPr txBox="1"/>
          <p:nvPr/>
        </p:nvSpPr>
        <p:spPr>
          <a:xfrm>
            <a:off x="5195215" y="545068"/>
            <a:ext cx="2411171"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LST spatial distribution</a:t>
            </a:r>
            <a:endParaRPr lang="fr-FR"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8F9C904-0193-9C0A-B581-92FDFC5A2A7F}"/>
              </a:ext>
            </a:extLst>
          </p:cNvPr>
          <p:cNvSpPr txBox="1"/>
          <p:nvPr/>
        </p:nvSpPr>
        <p:spPr>
          <a:xfrm>
            <a:off x="9601201" y="2339876"/>
            <a:ext cx="2370705" cy="2308324"/>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LST island in the inner city, compared to the surroundings</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2021: 7</a:t>
            </a:r>
            <a:r>
              <a:rPr lang="en-GB" baseline="30000" dirty="0"/>
              <a:t>th</a:t>
            </a:r>
            <a:r>
              <a:rPr lang="en-GB" dirty="0"/>
              <a:t> warmest year (2015-2021) globally (WMO,2022)</a:t>
            </a:r>
          </a:p>
        </p:txBody>
      </p:sp>
      <p:sp>
        <p:nvSpPr>
          <p:cNvPr id="2" name="TextBox 1">
            <a:extLst>
              <a:ext uri="{FF2B5EF4-FFF2-40B4-BE49-F238E27FC236}">
                <a16:creationId xmlns:a16="http://schemas.microsoft.com/office/drawing/2014/main" id="{C80B856A-0D12-E930-C6EE-C5848D9F9F2D}"/>
              </a:ext>
            </a:extLst>
          </p:cNvPr>
          <p:cNvSpPr txBox="1"/>
          <p:nvPr/>
        </p:nvSpPr>
        <p:spPr>
          <a:xfrm>
            <a:off x="3613085" y="6474023"/>
            <a:ext cx="43987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12: </a:t>
            </a:r>
            <a:r>
              <a:rPr lang="en-GB" sz="1400" dirty="0">
                <a:latin typeface="Times New Roman" panose="02020603050405020304" pitchFamily="18" charset="0"/>
                <a:cs typeface="Times New Roman" panose="02020603050405020304" pitchFamily="18" charset="0"/>
              </a:rPr>
              <a:t>Yearly mean LST distribution in Ouagadougou</a:t>
            </a:r>
            <a:endParaRPr lang="fr-FR" sz="1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6CD7170-E2C3-3A58-74D4-38C900A073E2}"/>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(1/9)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2140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BDC492-E188-6D43-1FD8-9BBFB3E4FECD}"/>
              </a:ext>
            </a:extLst>
          </p:cNvPr>
          <p:cNvPicPr>
            <a:picLocks noChangeAspect="1"/>
          </p:cNvPicPr>
          <p:nvPr/>
        </p:nvPicPr>
        <p:blipFill rotWithShape="1">
          <a:blip r:embed="rId2">
            <a:extLst>
              <a:ext uri="{28A0092B-C50C-407E-A947-70E740481C1C}">
                <a14:useLocalDpi xmlns:a14="http://schemas.microsoft.com/office/drawing/2010/main" val="0"/>
              </a:ext>
            </a:extLst>
          </a:blip>
          <a:srcRect l="2948" t="3587" r="3889"/>
          <a:stretch/>
        </p:blipFill>
        <p:spPr>
          <a:xfrm>
            <a:off x="2404895" y="913164"/>
            <a:ext cx="6519370" cy="5580000"/>
          </a:xfrm>
          <a:prstGeom prst="rect">
            <a:avLst/>
          </a:prstGeom>
        </p:spPr>
      </p:pic>
      <p:sp>
        <p:nvSpPr>
          <p:cNvPr id="12" name="TextBox 11">
            <a:extLst>
              <a:ext uri="{FF2B5EF4-FFF2-40B4-BE49-F238E27FC236}">
                <a16:creationId xmlns:a16="http://schemas.microsoft.com/office/drawing/2014/main" id="{AFC60B8E-4965-44F2-B56E-E07841A125C6}"/>
              </a:ext>
            </a:extLst>
          </p:cNvPr>
          <p:cNvSpPr txBox="1"/>
          <p:nvPr/>
        </p:nvSpPr>
        <p:spPr>
          <a:xfrm>
            <a:off x="3323847" y="6470070"/>
            <a:ext cx="4572001" cy="307777"/>
          </a:xfrm>
          <a:prstGeom prst="rect">
            <a:avLst/>
          </a:prstGeom>
          <a:noFill/>
        </p:spPr>
        <p:txBody>
          <a:bodyPr wrap="square">
            <a:spAutoFit/>
          </a:bodyPr>
          <a:lstStyle/>
          <a:p>
            <a:r>
              <a:rPr lang="en-GB" sz="1400" b="1" dirty="0">
                <a:latin typeface="Times New Roman" panose="02020603050405020304" pitchFamily="18" charset="0"/>
                <a:cs typeface="Times New Roman" panose="02020603050405020304" pitchFamily="18" charset="0"/>
              </a:rPr>
              <a:t>Figure 13</a:t>
            </a:r>
            <a:r>
              <a:rPr lang="en-GB" sz="1400" dirty="0">
                <a:latin typeface="Times New Roman" panose="02020603050405020304" pitchFamily="18" charset="0"/>
                <a:cs typeface="Times New Roman" panose="02020603050405020304" pitchFamily="18" charset="0"/>
              </a:rPr>
              <a:t>: Yearly mean LST distribution in Bobo-Dioulasso</a:t>
            </a:r>
            <a:endParaRPr lang="en-GB" sz="1400" dirty="0"/>
          </a:p>
        </p:txBody>
      </p:sp>
      <p:sp>
        <p:nvSpPr>
          <p:cNvPr id="3" name="Slide Number Placeholder 2">
            <a:extLst>
              <a:ext uri="{FF2B5EF4-FFF2-40B4-BE49-F238E27FC236}">
                <a16:creationId xmlns:a16="http://schemas.microsoft.com/office/drawing/2014/main" id="{6D62FF17-77A3-C506-EE41-88642C174E73}"/>
              </a:ext>
            </a:extLst>
          </p:cNvPr>
          <p:cNvSpPr>
            <a:spLocks noGrp="1"/>
          </p:cNvSpPr>
          <p:nvPr>
            <p:ph type="sldNum" sz="quarter" idx="12"/>
          </p:nvPr>
        </p:nvSpPr>
        <p:spPr>
          <a:xfrm>
            <a:off x="11201400" y="6096000"/>
            <a:ext cx="457200" cy="365125"/>
          </a:xfrm>
        </p:spPr>
        <p:txBody>
          <a:bodyPr/>
          <a:lstStyle/>
          <a:p>
            <a:fld id="{3E024793-0E71-48C3-8471-0C8AF9CBC2C2}" type="slidenum">
              <a:rPr lang="en-US" smtClean="0"/>
              <a:t>22</a:t>
            </a:fld>
            <a:endParaRPr lang="en-US" dirty="0"/>
          </a:p>
        </p:txBody>
      </p:sp>
      <p:grpSp>
        <p:nvGrpSpPr>
          <p:cNvPr id="10" name="Group 9">
            <a:extLst>
              <a:ext uri="{FF2B5EF4-FFF2-40B4-BE49-F238E27FC236}">
                <a16:creationId xmlns:a16="http://schemas.microsoft.com/office/drawing/2014/main" id="{ABBA2CD0-DA32-CB37-F18F-F2DECDFE8559}"/>
              </a:ext>
            </a:extLst>
          </p:cNvPr>
          <p:cNvGrpSpPr/>
          <p:nvPr/>
        </p:nvGrpSpPr>
        <p:grpSpPr>
          <a:xfrm>
            <a:off x="1828800" y="2328279"/>
            <a:ext cx="6084328" cy="3645958"/>
            <a:chOff x="1905000" y="2450042"/>
            <a:chExt cx="6692761" cy="3645958"/>
          </a:xfrm>
        </p:grpSpPr>
        <p:pic>
          <p:nvPicPr>
            <p:cNvPr id="11" name="Picture 10">
              <a:extLst>
                <a:ext uri="{FF2B5EF4-FFF2-40B4-BE49-F238E27FC236}">
                  <a16:creationId xmlns:a16="http://schemas.microsoft.com/office/drawing/2014/main" id="{904C2337-1A2A-E297-DBFB-1FF77DAF2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0090" y="5105400"/>
              <a:ext cx="257671" cy="990600"/>
            </a:xfrm>
            <a:prstGeom prst="rect">
              <a:avLst/>
            </a:prstGeom>
          </p:spPr>
        </p:pic>
        <p:pic>
          <p:nvPicPr>
            <p:cNvPr id="13" name="Picture 12">
              <a:extLst>
                <a:ext uri="{FF2B5EF4-FFF2-40B4-BE49-F238E27FC236}">
                  <a16:creationId xmlns:a16="http://schemas.microsoft.com/office/drawing/2014/main" id="{46D3A9C2-2CBA-0B3F-580B-093D57EEDC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169" t="1" r="33494" b="4066"/>
            <a:stretch/>
          </p:blipFill>
          <p:spPr>
            <a:xfrm>
              <a:off x="1905000" y="2450042"/>
              <a:ext cx="304800" cy="674158"/>
            </a:xfrm>
            <a:prstGeom prst="rect">
              <a:avLst/>
            </a:prstGeom>
          </p:spPr>
        </p:pic>
        <p:cxnSp>
          <p:nvCxnSpPr>
            <p:cNvPr id="14" name="Straight Arrow Connector 13">
              <a:extLst>
                <a:ext uri="{FF2B5EF4-FFF2-40B4-BE49-F238E27FC236}">
                  <a16:creationId xmlns:a16="http://schemas.microsoft.com/office/drawing/2014/main" id="{16027952-881E-8613-060D-0FD19C7D10ED}"/>
                </a:ext>
              </a:extLst>
            </p:cNvPr>
            <p:cNvCxnSpPr>
              <a:cxnSpLocks/>
              <a:stCxn id="13" idx="3"/>
            </p:cNvCxnSpPr>
            <p:nvPr/>
          </p:nvCxnSpPr>
          <p:spPr>
            <a:xfrm>
              <a:off x="2209800" y="2787121"/>
              <a:ext cx="1036320" cy="489479"/>
            </a:xfrm>
            <a:prstGeom prst="straightConnector1">
              <a:avLst/>
            </a:prstGeom>
            <a:ln w="28575">
              <a:solidFill>
                <a:schemeClr val="tx1"/>
              </a:solidFill>
              <a:prstDash val="lg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1CD6977-05F2-59CF-E1CD-4246BB9E6693}"/>
                </a:ext>
              </a:extLst>
            </p:cNvPr>
            <p:cNvCxnSpPr>
              <a:cxnSpLocks/>
              <a:endCxn id="11" idx="1"/>
            </p:cNvCxnSpPr>
            <p:nvPr/>
          </p:nvCxnSpPr>
          <p:spPr>
            <a:xfrm flipV="1">
              <a:off x="7688580" y="5600700"/>
              <a:ext cx="651510" cy="282644"/>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2ED84123-FAD0-8322-412A-893E1DAE6287}"/>
              </a:ext>
            </a:extLst>
          </p:cNvPr>
          <p:cNvSpPr txBox="1"/>
          <p:nvPr/>
        </p:nvSpPr>
        <p:spPr>
          <a:xfrm>
            <a:off x="9144000" y="1917680"/>
            <a:ext cx="2895600"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LST island in the inner city compared to the surroundings</a:t>
            </a:r>
          </a:p>
          <a:p>
            <a:endParaRPr lang="en-GB" dirty="0"/>
          </a:p>
          <a:p>
            <a:pPr marL="285750" indent="-285750">
              <a:buFont typeface="Wingdings" panose="05000000000000000000" pitchFamily="2" charset="2"/>
              <a:buChar char="q"/>
            </a:pPr>
            <a:endParaRPr lang="en-GB" dirty="0"/>
          </a:p>
          <a:p>
            <a:r>
              <a:rPr lang="en-GB" dirty="0">
                <a:latin typeface="Times New Roman" panose="02020603050405020304" pitchFamily="18" charset="0"/>
                <a:ea typeface="Calibri" panose="020F0502020204030204" pitchFamily="34" charset="0"/>
              </a:rPr>
              <a:t>S</a:t>
            </a:r>
            <a:r>
              <a:rPr lang="en-GB" sz="1800" dirty="0">
                <a:effectLst/>
                <a:latin typeface="Times New Roman" panose="02020603050405020304" pitchFamily="18" charset="0"/>
                <a:ea typeface="Calibri" panose="020F0502020204030204" pitchFamily="34" charset="0"/>
              </a:rPr>
              <a:t>imilar to studies on urban LST patterns in Nigeria (Adeola </a:t>
            </a:r>
            <a:r>
              <a:rPr lang="en-GB" sz="1800" dirty="0" err="1">
                <a:effectLst/>
                <a:latin typeface="Times New Roman" panose="02020603050405020304" pitchFamily="18" charset="0"/>
                <a:ea typeface="Calibri" panose="020F0502020204030204" pitchFamily="34" charset="0"/>
              </a:rPr>
              <a:t>Fashae</a:t>
            </a:r>
            <a:r>
              <a:rPr lang="en-GB" sz="1800" dirty="0">
                <a:effectLst/>
                <a:latin typeface="Times New Roman" panose="02020603050405020304" pitchFamily="18"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2020), in </a:t>
            </a:r>
            <a:r>
              <a:rPr lang="en-GB" dirty="0">
                <a:latin typeface="Times New Roman" panose="02020603050405020304" pitchFamily="18" charset="0"/>
                <a:ea typeface="Calibri" panose="020F0502020204030204" pitchFamily="34" charset="0"/>
              </a:rPr>
              <a:t>E</a:t>
            </a:r>
            <a:r>
              <a:rPr lang="en-GB" sz="1800" dirty="0">
                <a:effectLst/>
                <a:latin typeface="Times New Roman" panose="02020603050405020304" pitchFamily="18" charset="0"/>
                <a:ea typeface="Calibri" panose="020F0502020204030204" pitchFamily="34" charset="0"/>
              </a:rPr>
              <a:t>thiopia (</a:t>
            </a:r>
            <a:r>
              <a:rPr lang="en-GB" sz="1800" dirty="0" err="1">
                <a:effectLst/>
                <a:latin typeface="Times New Roman" panose="02020603050405020304" pitchFamily="18" charset="0"/>
                <a:ea typeface="Calibri" panose="020F0502020204030204" pitchFamily="34" charset="0"/>
              </a:rPr>
              <a:t>Tafesse</a:t>
            </a:r>
            <a:r>
              <a:rPr lang="en-GB" sz="1800" dirty="0">
                <a:effectLst/>
                <a:latin typeface="Times New Roman" panose="02020603050405020304" pitchFamily="18" charset="0"/>
                <a:ea typeface="Calibri" panose="020F0502020204030204" pitchFamily="34" charset="0"/>
              </a:rPr>
              <a:t> and </a:t>
            </a:r>
            <a:r>
              <a:rPr lang="en-GB" sz="1800" dirty="0" err="1">
                <a:effectLst/>
                <a:latin typeface="Times New Roman" panose="02020603050405020304" pitchFamily="18" charset="0"/>
                <a:ea typeface="Calibri" panose="020F0502020204030204" pitchFamily="34" charset="0"/>
              </a:rPr>
              <a:t>Suryabhagavan</a:t>
            </a:r>
            <a:r>
              <a:rPr lang="en-GB" sz="1800" dirty="0">
                <a:effectLst/>
                <a:latin typeface="Times New Roman" panose="02020603050405020304" pitchFamily="18" charset="0"/>
                <a:ea typeface="Calibri" panose="020F0502020204030204" pitchFamily="34" charset="0"/>
              </a:rPr>
              <a:t>, 2019) </a:t>
            </a:r>
          </a:p>
        </p:txBody>
      </p:sp>
      <p:sp>
        <p:nvSpPr>
          <p:cNvPr id="5" name="TextBox 4">
            <a:extLst>
              <a:ext uri="{FF2B5EF4-FFF2-40B4-BE49-F238E27FC236}">
                <a16:creationId xmlns:a16="http://schemas.microsoft.com/office/drawing/2014/main" id="{85198A4B-645D-2B28-A30A-D532807B72E4}"/>
              </a:ext>
            </a:extLst>
          </p:cNvPr>
          <p:cNvSpPr txBox="1"/>
          <p:nvPr/>
        </p:nvSpPr>
        <p:spPr>
          <a:xfrm>
            <a:off x="5195215" y="468868"/>
            <a:ext cx="2411171"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LST spatial distribution</a:t>
            </a:r>
            <a:endParaRPr lang="fr-FR"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CD5DCC0-7727-36C7-4586-93091A7CC7C9}"/>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(2/9)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618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CA9B11E-FFA6-A8A4-F3A0-E65D8B7ACCBA}"/>
              </a:ext>
            </a:extLst>
          </p:cNvPr>
          <p:cNvSpPr txBox="1"/>
          <p:nvPr/>
        </p:nvSpPr>
        <p:spPr>
          <a:xfrm>
            <a:off x="3952956" y="5473179"/>
            <a:ext cx="2910227"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14</a:t>
            </a:r>
            <a:r>
              <a:rPr lang="en-GB" sz="1400" dirty="0">
                <a:latin typeface="Times New Roman" panose="02020603050405020304" pitchFamily="18" charset="0"/>
                <a:cs typeface="Times New Roman" panose="02020603050405020304" pitchFamily="18" charset="0"/>
              </a:rPr>
              <a:t>: Yearly mean LST trend</a:t>
            </a:r>
            <a:endParaRPr lang="en-GB" sz="1400" dirty="0"/>
          </a:p>
        </p:txBody>
      </p:sp>
      <p:sp>
        <p:nvSpPr>
          <p:cNvPr id="3" name="Slide Number Placeholder 2">
            <a:extLst>
              <a:ext uri="{FF2B5EF4-FFF2-40B4-BE49-F238E27FC236}">
                <a16:creationId xmlns:a16="http://schemas.microsoft.com/office/drawing/2014/main" id="{8E1F15A8-4B1D-D9AE-890C-22E23A9AF2F6}"/>
              </a:ext>
            </a:extLst>
          </p:cNvPr>
          <p:cNvSpPr>
            <a:spLocks noGrp="1"/>
          </p:cNvSpPr>
          <p:nvPr>
            <p:ph type="sldNum" sz="quarter" idx="12"/>
          </p:nvPr>
        </p:nvSpPr>
        <p:spPr>
          <a:xfrm>
            <a:off x="11125200" y="6019800"/>
            <a:ext cx="457200" cy="365125"/>
          </a:xfrm>
        </p:spPr>
        <p:txBody>
          <a:bodyPr/>
          <a:lstStyle/>
          <a:p>
            <a:fld id="{3E024793-0E71-48C3-8471-0C8AF9CBC2C2}" type="slidenum">
              <a:rPr lang="en-US" smtClean="0"/>
              <a:t>23</a:t>
            </a:fld>
            <a:endParaRPr lang="en-US" dirty="0"/>
          </a:p>
        </p:txBody>
      </p:sp>
      <p:pic>
        <p:nvPicPr>
          <p:cNvPr id="6" name="Picture 5">
            <a:extLst>
              <a:ext uri="{FF2B5EF4-FFF2-40B4-BE49-F238E27FC236}">
                <a16:creationId xmlns:a16="http://schemas.microsoft.com/office/drawing/2014/main" id="{C59AF3A4-2D36-6F16-2BCD-19FC1C0E2D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22356" y="1143000"/>
            <a:ext cx="6171428" cy="4320000"/>
          </a:xfrm>
          <a:prstGeom prst="rect">
            <a:avLst/>
          </a:prstGeom>
        </p:spPr>
      </p:pic>
      <p:sp>
        <p:nvSpPr>
          <p:cNvPr id="23" name="TextBox 22">
            <a:extLst>
              <a:ext uri="{FF2B5EF4-FFF2-40B4-BE49-F238E27FC236}">
                <a16:creationId xmlns:a16="http://schemas.microsoft.com/office/drawing/2014/main" id="{221939BD-7653-7B24-8F07-6C1723F5F273}"/>
              </a:ext>
            </a:extLst>
          </p:cNvPr>
          <p:cNvSpPr txBox="1"/>
          <p:nvPr/>
        </p:nvSpPr>
        <p:spPr>
          <a:xfrm>
            <a:off x="5334000" y="609600"/>
            <a:ext cx="1957729"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LST yearly trend</a:t>
            </a:r>
            <a:endParaRPr lang="fr-FR"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267FF41-B60B-6AAE-20B9-B602F67D8AC5}"/>
              </a:ext>
            </a:extLst>
          </p:cNvPr>
          <p:cNvSpPr txBox="1"/>
          <p:nvPr/>
        </p:nvSpPr>
        <p:spPr>
          <a:xfrm>
            <a:off x="8610600" y="1778675"/>
            <a:ext cx="3276600"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More increasing trend in Ouaga than Bobo;</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Man Kendall trend test showed a Non-significant trend (P&gt;0.05).</a:t>
            </a:r>
          </a:p>
          <a:p>
            <a:pPr marL="285750" indent="-285750">
              <a:buFont typeface="Wingdings" panose="05000000000000000000" pitchFamily="2" charset="2"/>
              <a:buChar char="q"/>
            </a:pPr>
            <a:endParaRPr lang="en-GB" dirty="0"/>
          </a:p>
          <a:p>
            <a:r>
              <a:rPr lang="en-GB" sz="1800" dirty="0">
                <a:effectLst/>
                <a:latin typeface="Times New Roman" panose="02020603050405020304" pitchFamily="18" charset="0"/>
                <a:ea typeface="Calibri" panose="020F0502020204030204" pitchFamily="34" charset="0"/>
              </a:rPr>
              <a:t>Trend in line with the global LST trend, which continually increases  years (ESA, 2022)</a:t>
            </a:r>
          </a:p>
        </p:txBody>
      </p:sp>
      <p:sp>
        <p:nvSpPr>
          <p:cNvPr id="4" name="TextBox 3">
            <a:extLst>
              <a:ext uri="{FF2B5EF4-FFF2-40B4-BE49-F238E27FC236}">
                <a16:creationId xmlns:a16="http://schemas.microsoft.com/office/drawing/2014/main" id="{F2712560-1C0B-7F87-4BDF-3762A6BE728A}"/>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(3/9)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944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CA9B11E-FFA6-A8A4-F3A0-E65D8B7ACCBA}"/>
              </a:ext>
            </a:extLst>
          </p:cNvPr>
          <p:cNvSpPr txBox="1"/>
          <p:nvPr/>
        </p:nvSpPr>
        <p:spPr>
          <a:xfrm>
            <a:off x="3802687" y="5818226"/>
            <a:ext cx="3519827"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15</a:t>
            </a:r>
            <a:r>
              <a:rPr lang="en-GB" sz="1400" dirty="0">
                <a:latin typeface="Times New Roman" panose="02020603050405020304" pitchFamily="18" charset="0"/>
                <a:cs typeface="Times New Roman" panose="02020603050405020304" pitchFamily="18" charset="0"/>
              </a:rPr>
              <a:t>: Seasonal mean LST trend</a:t>
            </a:r>
            <a:endParaRPr lang="en-GB" sz="1400" dirty="0"/>
          </a:p>
        </p:txBody>
      </p:sp>
      <p:sp>
        <p:nvSpPr>
          <p:cNvPr id="3" name="Slide Number Placeholder 2">
            <a:extLst>
              <a:ext uri="{FF2B5EF4-FFF2-40B4-BE49-F238E27FC236}">
                <a16:creationId xmlns:a16="http://schemas.microsoft.com/office/drawing/2014/main" id="{8E1F15A8-4B1D-D9AE-890C-22E23A9AF2F6}"/>
              </a:ext>
            </a:extLst>
          </p:cNvPr>
          <p:cNvSpPr>
            <a:spLocks noGrp="1"/>
          </p:cNvSpPr>
          <p:nvPr>
            <p:ph type="sldNum" sz="quarter" idx="12"/>
          </p:nvPr>
        </p:nvSpPr>
        <p:spPr>
          <a:xfrm>
            <a:off x="11277600" y="6035675"/>
            <a:ext cx="457200" cy="365125"/>
          </a:xfrm>
        </p:spPr>
        <p:txBody>
          <a:bodyPr/>
          <a:lstStyle/>
          <a:p>
            <a:fld id="{3E024793-0E71-48C3-8471-0C8AF9CBC2C2}" type="slidenum">
              <a:rPr lang="en-US" smtClean="0"/>
              <a:t>24</a:t>
            </a:fld>
            <a:endParaRPr lang="en-US" dirty="0"/>
          </a:p>
        </p:txBody>
      </p:sp>
      <p:sp>
        <p:nvSpPr>
          <p:cNvPr id="9" name="TextBox 8">
            <a:extLst>
              <a:ext uri="{FF2B5EF4-FFF2-40B4-BE49-F238E27FC236}">
                <a16:creationId xmlns:a16="http://schemas.microsoft.com/office/drawing/2014/main" id="{F3188079-DC0E-695F-9DA5-E2569CCCE502}"/>
              </a:ext>
            </a:extLst>
          </p:cNvPr>
          <p:cNvSpPr txBox="1"/>
          <p:nvPr/>
        </p:nvSpPr>
        <p:spPr>
          <a:xfrm>
            <a:off x="5181602" y="545068"/>
            <a:ext cx="2019299"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LST seasonal trend</a:t>
            </a:r>
            <a:endParaRPr lang="fr-FR"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CCB41F5-62EA-E31E-6C45-35B88F148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1770" y="1080815"/>
            <a:ext cx="6685714" cy="4680000"/>
          </a:xfrm>
          <a:prstGeom prst="rect">
            <a:avLst/>
          </a:prstGeom>
        </p:spPr>
      </p:pic>
      <p:sp>
        <p:nvSpPr>
          <p:cNvPr id="2" name="Rectangle 1">
            <a:extLst>
              <a:ext uri="{FF2B5EF4-FFF2-40B4-BE49-F238E27FC236}">
                <a16:creationId xmlns:a16="http://schemas.microsoft.com/office/drawing/2014/main" id="{A5555D8E-926C-7C7E-0C95-D100807CAC5A}"/>
              </a:ext>
            </a:extLst>
          </p:cNvPr>
          <p:cNvSpPr/>
          <p:nvPr/>
        </p:nvSpPr>
        <p:spPr>
          <a:xfrm>
            <a:off x="5562601" y="1080815"/>
            <a:ext cx="3244884" cy="4405585"/>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C008577-A7B5-8109-55C5-4419774DBC72}"/>
              </a:ext>
            </a:extLst>
          </p:cNvPr>
          <p:cNvSpPr txBox="1"/>
          <p:nvPr/>
        </p:nvSpPr>
        <p:spPr>
          <a:xfrm>
            <a:off x="8991600" y="1447800"/>
            <a:ext cx="3124200" cy="4524315"/>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MAM and SON showed increasing trend in both sites;</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Man Kendall trend test showed a significant trend for MAM in Ouaga;</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Global yearly trend is driven by MAM season </a:t>
            </a:r>
          </a:p>
          <a:p>
            <a:pPr marL="285750" indent="-285750">
              <a:buFont typeface="Wingdings" panose="05000000000000000000" pitchFamily="2" charset="2"/>
              <a:buChar char="q"/>
            </a:pPr>
            <a:endParaRPr lang="en-GB" dirty="0"/>
          </a:p>
          <a:p>
            <a:r>
              <a:rPr lang="en-GB" dirty="0">
                <a:latin typeface="Times New Roman" panose="02020603050405020304" pitchFamily="18" charset="0"/>
                <a:ea typeface="Calibri" panose="020F0502020204030204" pitchFamily="34" charset="0"/>
              </a:rPr>
              <a:t>D</a:t>
            </a:r>
            <a:r>
              <a:rPr lang="en-GB" sz="1800" dirty="0">
                <a:effectLst/>
                <a:latin typeface="Times New Roman" panose="02020603050405020304" pitchFamily="18" charset="0"/>
                <a:ea typeface="Calibri" panose="020F0502020204030204" pitchFamily="34" charset="0"/>
              </a:rPr>
              <a:t>ry and hot period with high net radiation in the inner city, due to clear sky conditions and high heat storage materials (</a:t>
            </a:r>
            <a:r>
              <a:rPr lang="en-GB" sz="1800" dirty="0" err="1">
                <a:effectLst/>
                <a:latin typeface="Times New Roman" panose="02020603050405020304" pitchFamily="18" charset="0"/>
                <a:ea typeface="Calibri" panose="020F0502020204030204" pitchFamily="34" charset="0"/>
              </a:rPr>
              <a:t>Offerle</a:t>
            </a:r>
            <a:r>
              <a:rPr lang="en-GB" sz="1800" dirty="0">
                <a:effectLst/>
                <a:latin typeface="Times New Roman" panose="02020603050405020304" pitchFamily="18"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2005). </a:t>
            </a:r>
            <a:endParaRPr lang="en-GB" dirty="0"/>
          </a:p>
        </p:txBody>
      </p:sp>
      <p:sp>
        <p:nvSpPr>
          <p:cNvPr id="8" name="TextBox 7">
            <a:extLst>
              <a:ext uri="{FF2B5EF4-FFF2-40B4-BE49-F238E27FC236}">
                <a16:creationId xmlns:a16="http://schemas.microsoft.com/office/drawing/2014/main" id="{CFBDC2B3-41F0-CFFC-228E-A7B7F3C639DC}"/>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(4/9)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33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06C00-5243-C2F8-2B23-14C4072CCCE2}"/>
              </a:ext>
            </a:extLst>
          </p:cNvPr>
          <p:cNvSpPr>
            <a:spLocks noGrp="1"/>
          </p:cNvSpPr>
          <p:nvPr>
            <p:ph type="sldNum" sz="quarter" idx="12"/>
          </p:nvPr>
        </p:nvSpPr>
        <p:spPr>
          <a:xfrm>
            <a:off x="11277599" y="6019800"/>
            <a:ext cx="457201" cy="365125"/>
          </a:xfrm>
        </p:spPr>
        <p:txBody>
          <a:bodyPr/>
          <a:lstStyle/>
          <a:p>
            <a:fld id="{3E024793-0E71-48C3-8471-0C8AF9CBC2C2}" type="slidenum">
              <a:rPr lang="en-US" smtClean="0"/>
              <a:t>25</a:t>
            </a:fld>
            <a:endParaRPr lang="en-US" dirty="0"/>
          </a:p>
        </p:txBody>
      </p:sp>
      <p:sp>
        <p:nvSpPr>
          <p:cNvPr id="4" name="TextBox 3">
            <a:extLst>
              <a:ext uri="{FF2B5EF4-FFF2-40B4-BE49-F238E27FC236}">
                <a16:creationId xmlns:a16="http://schemas.microsoft.com/office/drawing/2014/main" id="{23C28A69-1279-2DDA-C503-16372737819A}"/>
              </a:ext>
            </a:extLst>
          </p:cNvPr>
          <p:cNvSpPr txBox="1"/>
          <p:nvPr/>
        </p:nvSpPr>
        <p:spPr>
          <a:xfrm>
            <a:off x="4762503" y="621268"/>
            <a:ext cx="3848099"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Comparison LST and air temperature</a:t>
            </a:r>
            <a:endParaRPr lang="fr-FR"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0487B64B-9D14-5950-EE36-8BA053F040DF}"/>
              </a:ext>
            </a:extLst>
          </p:cNvPr>
          <p:cNvGraphicFramePr>
            <a:graphicFrameLocks noGrp="1"/>
          </p:cNvGraphicFramePr>
          <p:nvPr>
            <p:extLst>
              <p:ext uri="{D42A27DB-BD31-4B8C-83A1-F6EECF244321}">
                <p14:modId xmlns:p14="http://schemas.microsoft.com/office/powerpoint/2010/main" val="4188691534"/>
              </p:ext>
            </p:extLst>
          </p:nvPr>
        </p:nvGraphicFramePr>
        <p:xfrm>
          <a:off x="2057400" y="2362200"/>
          <a:ext cx="6373278" cy="2286000"/>
        </p:xfrm>
        <a:graphic>
          <a:graphicData uri="http://schemas.openxmlformats.org/drawingml/2006/table">
            <a:tbl>
              <a:tblPr firstRow="1" firstCol="1" bandRow="1">
                <a:tableStyleId>{2D5ABB26-0587-4C30-8999-92F81FD0307C}</a:tableStyleId>
              </a:tblPr>
              <a:tblGrid>
                <a:gridCol w="2480026">
                  <a:extLst>
                    <a:ext uri="{9D8B030D-6E8A-4147-A177-3AD203B41FA5}">
                      <a16:colId xmlns:a16="http://schemas.microsoft.com/office/drawing/2014/main" val="3715065765"/>
                    </a:ext>
                  </a:extLst>
                </a:gridCol>
                <a:gridCol w="1946626">
                  <a:extLst>
                    <a:ext uri="{9D8B030D-6E8A-4147-A177-3AD203B41FA5}">
                      <a16:colId xmlns:a16="http://schemas.microsoft.com/office/drawing/2014/main" val="2768967207"/>
                    </a:ext>
                  </a:extLst>
                </a:gridCol>
                <a:gridCol w="1946626">
                  <a:extLst>
                    <a:ext uri="{9D8B030D-6E8A-4147-A177-3AD203B41FA5}">
                      <a16:colId xmlns:a16="http://schemas.microsoft.com/office/drawing/2014/main" val="3140188289"/>
                    </a:ext>
                  </a:extLst>
                </a:gridCol>
              </a:tblGrid>
              <a:tr h="457200">
                <a:tc>
                  <a:txBody>
                    <a:bodyPr/>
                    <a:lstStyle/>
                    <a:p>
                      <a:pPr algn="just">
                        <a:lnSpc>
                          <a:spcPct val="107000"/>
                        </a:lnSpc>
                        <a:spcAft>
                          <a:spcPts val="80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en-GB" sz="1800" dirty="0">
                          <a:effectLst/>
                        </a:rPr>
                        <a:t>Ouagadougou</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en-GB" sz="1800" dirty="0">
                          <a:effectLst/>
                        </a:rPr>
                        <a:t>Bobo-Dioulasso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12571"/>
                  </a:ext>
                </a:extLst>
              </a:tr>
              <a:tr h="457200">
                <a:tc>
                  <a:txBody>
                    <a:bodyPr/>
                    <a:lstStyle/>
                    <a:p>
                      <a:pPr algn="just">
                        <a:lnSpc>
                          <a:spcPct val="115000"/>
                        </a:lnSpc>
                        <a:spcAft>
                          <a:spcPts val="1000"/>
                        </a:spcAft>
                      </a:pPr>
                      <a:r>
                        <a:rPr lang="en-GB" sz="1800" dirty="0">
                          <a:effectLst/>
                          <a:latin typeface="Times New Roman" panose="02020603050405020304" pitchFamily="18" charset="0"/>
                          <a:ea typeface="Calibri" panose="020F0502020204030204" pitchFamily="34" charset="0"/>
                          <a:cs typeface="Arial" panose="020B0604020202020204" pitchFamily="34" charset="0"/>
                        </a:rPr>
                        <a:t>Confidence interval</a:t>
                      </a:r>
                      <a:endParaRPr lang="en-GB"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lnSpc>
                          <a:spcPct val="115000"/>
                        </a:lnSpc>
                        <a:spcAft>
                          <a:spcPts val="1000"/>
                        </a:spcAft>
                      </a:pPr>
                      <a:r>
                        <a:rPr lang="en-GB" sz="1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-1.54 to -1.31</a:t>
                      </a:r>
                      <a:endParaRPr lang="en-GB"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lnSpc>
                          <a:spcPct val="115000"/>
                        </a:lnSpc>
                        <a:spcAft>
                          <a:spcPts val="1000"/>
                        </a:spcAft>
                      </a:pPr>
                      <a:r>
                        <a:rPr lang="en-GB" sz="1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-1.49 to -1.26</a:t>
                      </a:r>
                      <a:endParaRPr lang="en-GB"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44033367"/>
                  </a:ext>
                </a:extLst>
              </a:tr>
              <a:tr h="457200">
                <a:tc>
                  <a:txBody>
                    <a:bodyPr/>
                    <a:lstStyle/>
                    <a:p>
                      <a:pPr algn="just">
                        <a:lnSpc>
                          <a:spcPct val="107000"/>
                        </a:lnSpc>
                        <a:spcAft>
                          <a:spcPts val="800"/>
                        </a:spcAft>
                      </a:pPr>
                      <a:r>
                        <a:rPr lang="en-GB" sz="1800" dirty="0">
                          <a:effectLst/>
                        </a:rPr>
                        <a:t>Mean LST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800" b="1" dirty="0">
                          <a:solidFill>
                            <a:schemeClr val="tx1"/>
                          </a:solidFill>
                          <a:effectLst/>
                        </a:rPr>
                        <a:t>30.07</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800" b="1" dirty="0">
                          <a:solidFill>
                            <a:schemeClr val="tx1"/>
                          </a:solidFill>
                          <a:effectLst/>
                        </a:rPr>
                        <a:t>29.08</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6614408"/>
                  </a:ext>
                </a:extLst>
              </a:tr>
              <a:tr h="457200">
                <a:tc>
                  <a:txBody>
                    <a:bodyPr/>
                    <a:lstStyle/>
                    <a:p>
                      <a:pPr algn="just">
                        <a:lnSpc>
                          <a:spcPct val="107000"/>
                        </a:lnSpc>
                        <a:spcAft>
                          <a:spcPts val="800"/>
                        </a:spcAft>
                      </a:pPr>
                      <a:r>
                        <a:rPr lang="en-GB" sz="1800">
                          <a:effectLst/>
                        </a:rPr>
                        <a:t>Mean airT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800" b="1" dirty="0">
                          <a:solidFill>
                            <a:schemeClr val="tx1"/>
                          </a:solidFill>
                          <a:effectLst/>
                        </a:rPr>
                        <a:t>28.65</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800" b="1" dirty="0">
                          <a:solidFill>
                            <a:schemeClr val="tx1"/>
                          </a:solidFill>
                          <a:effectLst/>
                        </a:rPr>
                        <a:t>27.70</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5745108"/>
                  </a:ext>
                </a:extLst>
              </a:tr>
              <a:tr h="457200">
                <a:tc>
                  <a:txBody>
                    <a:bodyPr/>
                    <a:lstStyle/>
                    <a:p>
                      <a:pPr algn="just">
                        <a:lnSpc>
                          <a:spcPct val="107000"/>
                        </a:lnSpc>
                        <a:spcAft>
                          <a:spcPts val="800"/>
                        </a:spcAft>
                      </a:pPr>
                      <a:r>
                        <a:rPr lang="en-GB" sz="1800" dirty="0">
                          <a:effectLst/>
                        </a:rPr>
                        <a:t>p-value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en-GB" sz="1800" b="1" dirty="0">
                          <a:effectLst/>
                        </a:rPr>
                        <a:t>P&lt;0.05</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en-GB" sz="1800" b="1" dirty="0">
                          <a:effectLst/>
                        </a:rPr>
                        <a:t>P&lt;0.05</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153143"/>
                  </a:ext>
                </a:extLst>
              </a:tr>
            </a:tbl>
          </a:graphicData>
        </a:graphic>
      </p:graphicFrame>
      <p:sp>
        <p:nvSpPr>
          <p:cNvPr id="7" name="TextBox 6">
            <a:extLst>
              <a:ext uri="{FF2B5EF4-FFF2-40B4-BE49-F238E27FC236}">
                <a16:creationId xmlns:a16="http://schemas.microsoft.com/office/drawing/2014/main" id="{94EC8312-0D1B-9A05-CC8F-2585DF771806}"/>
              </a:ext>
            </a:extLst>
          </p:cNvPr>
          <p:cNvSpPr txBox="1"/>
          <p:nvPr/>
        </p:nvSpPr>
        <p:spPr>
          <a:xfrm>
            <a:off x="8763001" y="2057400"/>
            <a:ext cx="3124199"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Confidence interval exclude null value;</a:t>
            </a:r>
          </a:p>
          <a:p>
            <a:pPr marL="285750" indent="-285750">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LST and air temperature are different, in terms of mean value;</a:t>
            </a:r>
          </a:p>
          <a:p>
            <a:pPr marL="285750" indent="-285750">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rPr>
              <a:t>LST is higher than the ambient air temperature (Heat and Protocol, 2015)</a:t>
            </a:r>
            <a:endParaRPr lang="en-GB"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6F59EA0-F88F-BE19-D763-8F4F2A4A5193}"/>
              </a:ext>
            </a:extLst>
          </p:cNvPr>
          <p:cNvSpPr txBox="1"/>
          <p:nvPr/>
        </p:nvSpPr>
        <p:spPr>
          <a:xfrm>
            <a:off x="3581400" y="1916668"/>
            <a:ext cx="3276600" cy="369332"/>
          </a:xfrm>
          <a:prstGeom prst="rect">
            <a:avLst/>
          </a:prstGeom>
          <a:noFill/>
        </p:spPr>
        <p:txBody>
          <a:bodyPr wrap="square" rtlCol="0">
            <a:spAutoFit/>
          </a:bodyPr>
          <a:lstStyle/>
          <a:p>
            <a:pPr algn="ctr"/>
            <a:r>
              <a:rPr lang="en-GB" b="1" dirty="0">
                <a:latin typeface="Times New Roman" panose="02020603050405020304" pitchFamily="18" charset="0"/>
                <a:cs typeface="Times New Roman" panose="02020603050405020304" pitchFamily="18" charset="0"/>
              </a:rPr>
              <a:t>Table 2</a:t>
            </a:r>
            <a:r>
              <a:rPr lang="en-GB" dirty="0">
                <a:latin typeface="Times New Roman" panose="02020603050405020304" pitchFamily="18" charset="0"/>
                <a:cs typeface="Times New Roman" panose="02020603050405020304" pitchFamily="18" charset="0"/>
              </a:rPr>
              <a:t>: T-test metrics</a:t>
            </a:r>
            <a:endParaRPr lang="fr-FR"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887E859-942E-0F33-ADEF-4BDA8300EC01}"/>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(5/9)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220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9448800" y="1889879"/>
            <a:ext cx="2514600" cy="3139321"/>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Strong positive correlation between LST and air temperature.</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r>
              <a:rPr lang="en-GB" dirty="0"/>
              <a:t>R</a:t>
            </a:r>
            <a:r>
              <a:rPr lang="en-GB" baseline="30000" dirty="0"/>
              <a:t>2</a:t>
            </a:r>
            <a:r>
              <a:rPr lang="en-GB" dirty="0"/>
              <a:t>= 58% for Ouaga and 69% for Bobo;</a:t>
            </a:r>
          </a:p>
          <a:p>
            <a:pPr marL="285750" indent="-285750">
              <a:buFont typeface="Wingdings" panose="05000000000000000000" pitchFamily="2" charset="2"/>
              <a:buChar char="q"/>
            </a:pPr>
            <a:endParaRPr lang="en-GB" dirty="0"/>
          </a:p>
          <a:p>
            <a:r>
              <a:rPr lang="en-GB" sz="1800" dirty="0">
                <a:effectLst/>
                <a:latin typeface="Times New Roman" panose="02020603050405020304" pitchFamily="18" charset="0"/>
                <a:ea typeface="Calibri" panose="020F0502020204030204" pitchFamily="34" charset="0"/>
              </a:rPr>
              <a:t>Similar results were found by Guha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(2020) in India. </a:t>
            </a:r>
            <a:endParaRPr lang="en-GB" dirty="0"/>
          </a:p>
        </p:txBody>
      </p:sp>
      <p:sp>
        <p:nvSpPr>
          <p:cNvPr id="22" name="TextBox 21">
            <a:extLst>
              <a:ext uri="{FF2B5EF4-FFF2-40B4-BE49-F238E27FC236}">
                <a16:creationId xmlns:a16="http://schemas.microsoft.com/office/drawing/2014/main" id="{5EB999BE-20DA-0759-D095-329218A662C8}"/>
              </a:ext>
            </a:extLst>
          </p:cNvPr>
          <p:cNvSpPr txBox="1"/>
          <p:nvPr/>
        </p:nvSpPr>
        <p:spPr>
          <a:xfrm>
            <a:off x="4533901" y="609600"/>
            <a:ext cx="40386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Correlation LST and air temperature</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77600" y="6037163"/>
            <a:ext cx="457200" cy="365125"/>
          </a:xfrm>
        </p:spPr>
        <p:txBody>
          <a:bodyPr/>
          <a:lstStyle/>
          <a:p>
            <a:fld id="{3E024793-0E71-48C3-8471-0C8AF9CBC2C2}" type="slidenum">
              <a:rPr lang="en-US" smtClean="0"/>
              <a:t>26</a:t>
            </a:fld>
            <a:endParaRPr lang="en-US" dirty="0"/>
          </a:p>
        </p:txBody>
      </p:sp>
      <p:sp>
        <p:nvSpPr>
          <p:cNvPr id="2" name="TextBox 1">
            <a:extLst>
              <a:ext uri="{FF2B5EF4-FFF2-40B4-BE49-F238E27FC236}">
                <a16:creationId xmlns:a16="http://schemas.microsoft.com/office/drawing/2014/main" id="{D5EEF6B7-C160-35C0-673B-837E903F7350}"/>
              </a:ext>
            </a:extLst>
          </p:cNvPr>
          <p:cNvSpPr txBox="1"/>
          <p:nvPr/>
        </p:nvSpPr>
        <p:spPr>
          <a:xfrm>
            <a:off x="4191000" y="6248400"/>
            <a:ext cx="3714754"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16</a:t>
            </a:r>
            <a:r>
              <a:rPr lang="en-GB" sz="1400" dirty="0">
                <a:latin typeface="Times New Roman" panose="02020603050405020304" pitchFamily="18" charset="0"/>
                <a:cs typeface="Times New Roman" panose="02020603050405020304" pitchFamily="18" charset="0"/>
              </a:rPr>
              <a:t>: LST and air temperature correlation</a:t>
            </a:r>
            <a:endParaRPr lang="en-GB" sz="1400" dirty="0"/>
          </a:p>
        </p:txBody>
      </p:sp>
      <p:pic>
        <p:nvPicPr>
          <p:cNvPr id="8" name="Graphic 7">
            <a:extLst>
              <a:ext uri="{FF2B5EF4-FFF2-40B4-BE49-F238E27FC236}">
                <a16:creationId xmlns:a16="http://schemas.microsoft.com/office/drawing/2014/main" id="{16C3740D-D46A-0CCF-0B38-49B0AFC2F4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33600" y="1072126"/>
            <a:ext cx="7199998" cy="5040000"/>
          </a:xfrm>
          <a:prstGeom prst="rect">
            <a:avLst/>
          </a:prstGeom>
        </p:spPr>
      </p:pic>
      <p:sp>
        <p:nvSpPr>
          <p:cNvPr id="6" name="TextBox 5">
            <a:extLst>
              <a:ext uri="{FF2B5EF4-FFF2-40B4-BE49-F238E27FC236}">
                <a16:creationId xmlns:a16="http://schemas.microsoft.com/office/drawing/2014/main" id="{9B9B6171-51B2-CAE9-168E-09E57B3B8F3E}"/>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(6/9)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578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62FF17-77A3-C506-EE41-88642C174E73}"/>
              </a:ext>
            </a:extLst>
          </p:cNvPr>
          <p:cNvSpPr>
            <a:spLocks noGrp="1"/>
          </p:cNvSpPr>
          <p:nvPr>
            <p:ph type="sldNum" sz="quarter" idx="12"/>
          </p:nvPr>
        </p:nvSpPr>
        <p:spPr>
          <a:xfrm>
            <a:off x="11201400" y="6032069"/>
            <a:ext cx="457200" cy="365125"/>
          </a:xfrm>
        </p:spPr>
        <p:txBody>
          <a:bodyPr/>
          <a:lstStyle/>
          <a:p>
            <a:fld id="{3E024793-0E71-48C3-8471-0C8AF9CBC2C2}" type="slidenum">
              <a:rPr lang="en-US" smtClean="0"/>
              <a:t>27</a:t>
            </a:fld>
            <a:endParaRPr lang="en-US" dirty="0"/>
          </a:p>
        </p:txBody>
      </p:sp>
      <p:sp>
        <p:nvSpPr>
          <p:cNvPr id="14" name="TextBox 13">
            <a:extLst>
              <a:ext uri="{FF2B5EF4-FFF2-40B4-BE49-F238E27FC236}">
                <a16:creationId xmlns:a16="http://schemas.microsoft.com/office/drawing/2014/main" id="{F8F9C904-0193-9C0A-B581-92FDFC5A2A7F}"/>
              </a:ext>
            </a:extLst>
          </p:cNvPr>
          <p:cNvSpPr txBox="1"/>
          <p:nvPr/>
        </p:nvSpPr>
        <p:spPr>
          <a:xfrm>
            <a:off x="4201409" y="6093342"/>
            <a:ext cx="4398783" cy="646331"/>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Strong heat island in the inner city </a:t>
            </a:r>
          </a:p>
          <a:p>
            <a:pPr marL="285750" indent="-285750">
              <a:buFont typeface="Wingdings" panose="05000000000000000000" pitchFamily="2" charset="2"/>
              <a:buChar char="q"/>
            </a:pPr>
            <a:r>
              <a:rPr lang="en-GB" dirty="0"/>
              <a:t>Large coverage in night-time</a:t>
            </a:r>
          </a:p>
        </p:txBody>
      </p:sp>
      <p:sp>
        <p:nvSpPr>
          <p:cNvPr id="2" name="TextBox 1">
            <a:extLst>
              <a:ext uri="{FF2B5EF4-FFF2-40B4-BE49-F238E27FC236}">
                <a16:creationId xmlns:a16="http://schemas.microsoft.com/office/drawing/2014/main" id="{C80B856A-0D12-E930-C6EE-C5848D9F9F2D}"/>
              </a:ext>
            </a:extLst>
          </p:cNvPr>
          <p:cNvSpPr txBox="1"/>
          <p:nvPr/>
        </p:nvSpPr>
        <p:spPr>
          <a:xfrm>
            <a:off x="3754617" y="5750953"/>
            <a:ext cx="43987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17: </a:t>
            </a:r>
            <a:r>
              <a:rPr lang="en-GB" sz="1400" dirty="0">
                <a:latin typeface="Times New Roman" panose="02020603050405020304" pitchFamily="18" charset="0"/>
                <a:cs typeface="Times New Roman" panose="02020603050405020304" pitchFamily="18" charset="0"/>
              </a:rPr>
              <a:t>Yearly SUHI distribution in Ouagadougou</a:t>
            </a:r>
            <a:endParaRPr lang="fr-FR" sz="14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C6368BA-52CB-6531-DEC3-C50191878F96}"/>
              </a:ext>
            </a:extLst>
          </p:cNvPr>
          <p:cNvPicPr>
            <a:picLocks noChangeAspect="1"/>
          </p:cNvPicPr>
          <p:nvPr/>
        </p:nvPicPr>
        <p:blipFill rotWithShape="1">
          <a:blip r:embed="rId2">
            <a:extLst>
              <a:ext uri="{28A0092B-C50C-407E-A947-70E740481C1C}">
                <a14:useLocalDpi xmlns:a14="http://schemas.microsoft.com/office/drawing/2010/main" val="0"/>
              </a:ext>
            </a:extLst>
          </a:blip>
          <a:srcRect l="864" t="4663" b="1373"/>
          <a:stretch/>
        </p:blipFill>
        <p:spPr>
          <a:xfrm>
            <a:off x="1447800" y="1362289"/>
            <a:ext cx="4754751" cy="4320000"/>
          </a:xfrm>
          <a:prstGeom prst="rect">
            <a:avLst/>
          </a:prstGeom>
        </p:spPr>
      </p:pic>
      <p:pic>
        <p:nvPicPr>
          <p:cNvPr id="10" name="Picture 9">
            <a:extLst>
              <a:ext uri="{FF2B5EF4-FFF2-40B4-BE49-F238E27FC236}">
                <a16:creationId xmlns:a16="http://schemas.microsoft.com/office/drawing/2014/main" id="{3187B4CA-584C-E248-218E-4CDBAFA4AD8F}"/>
              </a:ext>
            </a:extLst>
          </p:cNvPr>
          <p:cNvPicPr>
            <a:picLocks noChangeAspect="1"/>
          </p:cNvPicPr>
          <p:nvPr/>
        </p:nvPicPr>
        <p:blipFill rotWithShape="1">
          <a:blip r:embed="rId3">
            <a:extLst>
              <a:ext uri="{28A0092B-C50C-407E-A947-70E740481C1C}">
                <a14:useLocalDpi xmlns:a14="http://schemas.microsoft.com/office/drawing/2010/main" val="0"/>
              </a:ext>
            </a:extLst>
          </a:blip>
          <a:srcRect l="3223" t="4701"/>
          <a:stretch/>
        </p:blipFill>
        <p:spPr>
          <a:xfrm>
            <a:off x="6322297" y="1359932"/>
            <a:ext cx="4576609" cy="4320000"/>
          </a:xfrm>
          <a:prstGeom prst="rect">
            <a:avLst/>
          </a:prstGeom>
        </p:spPr>
      </p:pic>
      <p:sp>
        <p:nvSpPr>
          <p:cNvPr id="11" name="TextBox 10">
            <a:extLst>
              <a:ext uri="{FF2B5EF4-FFF2-40B4-BE49-F238E27FC236}">
                <a16:creationId xmlns:a16="http://schemas.microsoft.com/office/drawing/2014/main" id="{940DC2E7-F6DA-26B1-D527-3946A56349E1}"/>
              </a:ext>
            </a:extLst>
          </p:cNvPr>
          <p:cNvSpPr txBox="1"/>
          <p:nvPr/>
        </p:nvSpPr>
        <p:spPr>
          <a:xfrm>
            <a:off x="4322168" y="570383"/>
            <a:ext cx="4297837"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SUHI spatial distribution in Ouagadougou</a:t>
            </a:r>
            <a:endParaRPr lang="fr-FR"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711F897-E1A2-32EC-8F8F-D5357EDC4227}"/>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(7/9)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4946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62FF17-77A3-C506-EE41-88642C174E73}"/>
              </a:ext>
            </a:extLst>
          </p:cNvPr>
          <p:cNvSpPr>
            <a:spLocks noGrp="1"/>
          </p:cNvSpPr>
          <p:nvPr>
            <p:ph type="sldNum" sz="quarter" idx="12"/>
          </p:nvPr>
        </p:nvSpPr>
        <p:spPr>
          <a:xfrm>
            <a:off x="11125200" y="5917627"/>
            <a:ext cx="533400" cy="443985"/>
          </a:xfrm>
        </p:spPr>
        <p:txBody>
          <a:bodyPr/>
          <a:lstStyle/>
          <a:p>
            <a:fld id="{3E024793-0E71-48C3-8471-0C8AF9CBC2C2}" type="slidenum">
              <a:rPr lang="en-US" smtClean="0"/>
              <a:t>28</a:t>
            </a:fld>
            <a:endParaRPr lang="en-US" dirty="0"/>
          </a:p>
        </p:txBody>
      </p:sp>
      <p:sp>
        <p:nvSpPr>
          <p:cNvPr id="34" name="TextBox 33">
            <a:extLst>
              <a:ext uri="{FF2B5EF4-FFF2-40B4-BE49-F238E27FC236}">
                <a16:creationId xmlns:a16="http://schemas.microsoft.com/office/drawing/2014/main" id="{819C01D3-77A8-A08E-C59A-170CB1A3E4A1}"/>
              </a:ext>
            </a:extLst>
          </p:cNvPr>
          <p:cNvSpPr txBox="1"/>
          <p:nvPr/>
        </p:nvSpPr>
        <p:spPr>
          <a:xfrm>
            <a:off x="4322168" y="570383"/>
            <a:ext cx="4297837"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SUHI spatial distribution in Bobo-Dioulasso</a:t>
            </a:r>
            <a:endParaRPr lang="fr-FR"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80B856A-0D12-E930-C6EE-C5848D9F9F2D}"/>
              </a:ext>
            </a:extLst>
          </p:cNvPr>
          <p:cNvSpPr txBox="1"/>
          <p:nvPr/>
        </p:nvSpPr>
        <p:spPr>
          <a:xfrm>
            <a:off x="3896610" y="5674341"/>
            <a:ext cx="43987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18: </a:t>
            </a:r>
            <a:r>
              <a:rPr lang="en-GB" sz="1400" dirty="0">
                <a:latin typeface="Times New Roman" panose="02020603050405020304" pitchFamily="18" charset="0"/>
                <a:cs typeface="Times New Roman" panose="02020603050405020304" pitchFamily="18" charset="0"/>
              </a:rPr>
              <a:t>Yearly SUHI distribution in Bob-Dioulasso</a:t>
            </a:r>
            <a:endParaRPr lang="fr-FR" sz="1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4672C32-AEE6-F38E-95CF-515F24328511}"/>
              </a:ext>
            </a:extLst>
          </p:cNvPr>
          <p:cNvPicPr>
            <a:picLocks noChangeAspect="1"/>
          </p:cNvPicPr>
          <p:nvPr/>
        </p:nvPicPr>
        <p:blipFill rotWithShape="1">
          <a:blip r:embed="rId2">
            <a:extLst>
              <a:ext uri="{28A0092B-C50C-407E-A947-70E740481C1C}">
                <a14:useLocalDpi xmlns:a14="http://schemas.microsoft.com/office/drawing/2010/main" val="0"/>
              </a:ext>
            </a:extLst>
          </a:blip>
          <a:srcRect t="4450"/>
          <a:stretch/>
        </p:blipFill>
        <p:spPr>
          <a:xfrm>
            <a:off x="1600200" y="1295400"/>
            <a:ext cx="4716126" cy="4320000"/>
          </a:xfrm>
          <a:prstGeom prst="rect">
            <a:avLst/>
          </a:prstGeom>
        </p:spPr>
      </p:pic>
      <p:pic>
        <p:nvPicPr>
          <p:cNvPr id="7" name="Picture 6">
            <a:extLst>
              <a:ext uri="{FF2B5EF4-FFF2-40B4-BE49-F238E27FC236}">
                <a16:creationId xmlns:a16="http://schemas.microsoft.com/office/drawing/2014/main" id="{D26E77F6-815D-AD53-BBE5-9BE9CFBB5E02}"/>
              </a:ext>
            </a:extLst>
          </p:cNvPr>
          <p:cNvPicPr>
            <a:picLocks noChangeAspect="1"/>
          </p:cNvPicPr>
          <p:nvPr/>
        </p:nvPicPr>
        <p:blipFill rotWithShape="1">
          <a:blip r:embed="rId3">
            <a:extLst>
              <a:ext uri="{28A0092B-C50C-407E-A947-70E740481C1C}">
                <a14:useLocalDpi xmlns:a14="http://schemas.microsoft.com/office/drawing/2010/main" val="0"/>
              </a:ext>
            </a:extLst>
          </a:blip>
          <a:srcRect l="2915" t="4450"/>
          <a:stretch/>
        </p:blipFill>
        <p:spPr>
          <a:xfrm>
            <a:off x="6471085" y="1295400"/>
            <a:ext cx="4578648" cy="4320000"/>
          </a:xfrm>
          <a:prstGeom prst="rect">
            <a:avLst/>
          </a:prstGeom>
        </p:spPr>
      </p:pic>
      <p:sp>
        <p:nvSpPr>
          <p:cNvPr id="10" name="TextBox 9">
            <a:extLst>
              <a:ext uri="{FF2B5EF4-FFF2-40B4-BE49-F238E27FC236}">
                <a16:creationId xmlns:a16="http://schemas.microsoft.com/office/drawing/2014/main" id="{92089163-4F24-8445-5397-53B112F43F24}"/>
              </a:ext>
            </a:extLst>
          </p:cNvPr>
          <p:cNvSpPr txBox="1"/>
          <p:nvPr/>
        </p:nvSpPr>
        <p:spPr>
          <a:xfrm>
            <a:off x="4201409" y="6093342"/>
            <a:ext cx="4398783" cy="646331"/>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Strong heat island in the inner city </a:t>
            </a:r>
          </a:p>
          <a:p>
            <a:pPr marL="285750" indent="-285750">
              <a:buFont typeface="Wingdings" panose="05000000000000000000" pitchFamily="2" charset="2"/>
              <a:buChar char="q"/>
            </a:pPr>
            <a:r>
              <a:rPr lang="en-GB" dirty="0"/>
              <a:t>Large coverage in night-time</a:t>
            </a:r>
          </a:p>
        </p:txBody>
      </p:sp>
      <p:sp>
        <p:nvSpPr>
          <p:cNvPr id="8" name="TextBox 7">
            <a:extLst>
              <a:ext uri="{FF2B5EF4-FFF2-40B4-BE49-F238E27FC236}">
                <a16:creationId xmlns:a16="http://schemas.microsoft.com/office/drawing/2014/main" id="{1C996286-928A-52BA-C38B-47EAFA082E6F}"/>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(8/9)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929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62FF17-77A3-C506-EE41-88642C174E73}"/>
              </a:ext>
            </a:extLst>
          </p:cNvPr>
          <p:cNvSpPr>
            <a:spLocks noGrp="1"/>
          </p:cNvSpPr>
          <p:nvPr>
            <p:ph type="sldNum" sz="quarter" idx="12"/>
          </p:nvPr>
        </p:nvSpPr>
        <p:spPr>
          <a:xfrm>
            <a:off x="11201400" y="6019800"/>
            <a:ext cx="457200" cy="365125"/>
          </a:xfrm>
        </p:spPr>
        <p:txBody>
          <a:bodyPr/>
          <a:lstStyle/>
          <a:p>
            <a:fld id="{3E024793-0E71-48C3-8471-0C8AF9CBC2C2}" type="slidenum">
              <a:rPr lang="en-US" smtClean="0"/>
              <a:t>29</a:t>
            </a:fld>
            <a:endParaRPr lang="en-US" dirty="0"/>
          </a:p>
        </p:txBody>
      </p:sp>
      <p:sp>
        <p:nvSpPr>
          <p:cNvPr id="34" name="TextBox 33">
            <a:extLst>
              <a:ext uri="{FF2B5EF4-FFF2-40B4-BE49-F238E27FC236}">
                <a16:creationId xmlns:a16="http://schemas.microsoft.com/office/drawing/2014/main" id="{819C01D3-77A8-A08E-C59A-170CB1A3E4A1}"/>
              </a:ext>
            </a:extLst>
          </p:cNvPr>
          <p:cNvSpPr txBox="1"/>
          <p:nvPr/>
        </p:nvSpPr>
        <p:spPr>
          <a:xfrm>
            <a:off x="5600697" y="533400"/>
            <a:ext cx="1600202"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SUHI trend</a:t>
            </a:r>
            <a:endParaRPr lang="fr-FR"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8F9C904-0193-9C0A-B581-92FDFC5A2A7F}"/>
              </a:ext>
            </a:extLst>
          </p:cNvPr>
          <p:cNvSpPr txBox="1"/>
          <p:nvPr/>
        </p:nvSpPr>
        <p:spPr>
          <a:xfrm>
            <a:off x="8686800" y="2133600"/>
            <a:ext cx="2895600" cy="2585323"/>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t>Positive SHUI towards the core city, negative values in the surroundings; </a:t>
            </a:r>
          </a:p>
          <a:p>
            <a:pPr marL="285750" indent="-285750">
              <a:buFont typeface="Wingdings" panose="05000000000000000000" pitchFamily="2" charset="2"/>
              <a:buChar char="q"/>
            </a:pPr>
            <a:endParaRPr lang="en-GB" dirty="0"/>
          </a:p>
          <a:p>
            <a:pPr marL="285750" indent="-285750">
              <a:buFont typeface="Wingdings" panose="05000000000000000000" pitchFamily="2" charset="2"/>
              <a:buChar char="q"/>
            </a:pPr>
            <a:endParaRPr lang="en-GB" dirty="0"/>
          </a:p>
          <a:p>
            <a:r>
              <a:rPr lang="en-GB" dirty="0">
                <a:latin typeface="Times New Roman" panose="02020603050405020304" pitchFamily="18" charset="0"/>
                <a:ea typeface="Calibri" panose="020F0502020204030204" pitchFamily="34" charset="0"/>
              </a:rPr>
              <a:t>F</a:t>
            </a:r>
            <a:r>
              <a:rPr lang="en-GB" sz="1800" dirty="0">
                <a:effectLst/>
                <a:latin typeface="Times New Roman" panose="02020603050405020304" pitchFamily="18" charset="0"/>
                <a:ea typeface="Calibri" panose="020F0502020204030204" pitchFamily="34" charset="0"/>
              </a:rPr>
              <a:t>inding agrees with that of </a:t>
            </a:r>
            <a:r>
              <a:rPr lang="en-GB" sz="1800" dirty="0" err="1">
                <a:effectLst/>
                <a:latin typeface="Times New Roman" panose="02020603050405020304" pitchFamily="18" charset="0"/>
                <a:ea typeface="Calibri" panose="020F0502020204030204" pitchFamily="34" charset="0"/>
              </a:rPr>
              <a:t>Simwanda</a:t>
            </a:r>
            <a:r>
              <a:rPr lang="en-GB" sz="1800" dirty="0">
                <a:effectLst/>
                <a:latin typeface="Times New Roman" panose="02020603050405020304" pitchFamily="18"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(2019): in growing cities in Africa, the CBDs exhibit high SUHI</a:t>
            </a:r>
            <a:endParaRPr lang="en-GB" dirty="0"/>
          </a:p>
        </p:txBody>
      </p:sp>
      <p:sp>
        <p:nvSpPr>
          <p:cNvPr id="2" name="TextBox 1">
            <a:extLst>
              <a:ext uri="{FF2B5EF4-FFF2-40B4-BE49-F238E27FC236}">
                <a16:creationId xmlns:a16="http://schemas.microsoft.com/office/drawing/2014/main" id="{C80B856A-0D12-E930-C6EE-C5848D9F9F2D}"/>
              </a:ext>
            </a:extLst>
          </p:cNvPr>
          <p:cNvSpPr txBox="1"/>
          <p:nvPr/>
        </p:nvSpPr>
        <p:spPr>
          <a:xfrm>
            <a:off x="3048000" y="6324600"/>
            <a:ext cx="5998983"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19: </a:t>
            </a:r>
            <a:r>
              <a:rPr lang="en-GB" sz="1400" dirty="0">
                <a:latin typeface="Times New Roman" panose="02020603050405020304" pitchFamily="18" charset="0"/>
                <a:cs typeface="Times New Roman" panose="02020603050405020304" pitchFamily="18" charset="0"/>
              </a:rPr>
              <a:t>SUHI intensity patterns according to the distance from the city centre</a:t>
            </a:r>
            <a:endParaRPr lang="fr-FR" sz="1400" dirty="0">
              <a:latin typeface="Times New Roman" panose="02020603050405020304" pitchFamily="18" charset="0"/>
              <a:cs typeface="Times New Roman" panose="02020603050405020304" pitchFamily="18" charset="0"/>
            </a:endParaRPr>
          </a:p>
        </p:txBody>
      </p:sp>
      <p:pic>
        <p:nvPicPr>
          <p:cNvPr id="5" name="Graphic 4">
            <a:extLst>
              <a:ext uri="{FF2B5EF4-FFF2-40B4-BE49-F238E27FC236}">
                <a16:creationId xmlns:a16="http://schemas.microsoft.com/office/drawing/2014/main" id="{B24367AB-23C5-2E11-2EC6-79D5C87CF2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73213" y="893305"/>
            <a:ext cx="4725000" cy="5400000"/>
          </a:xfrm>
          <a:prstGeom prst="rect">
            <a:avLst/>
          </a:prstGeom>
        </p:spPr>
      </p:pic>
      <p:sp>
        <p:nvSpPr>
          <p:cNvPr id="7" name="TextBox 6">
            <a:extLst>
              <a:ext uri="{FF2B5EF4-FFF2-40B4-BE49-F238E27FC236}">
                <a16:creationId xmlns:a16="http://schemas.microsoft.com/office/drawing/2014/main" id="{43B227BB-6948-13BA-2234-1661F88AEB47}"/>
              </a:ext>
            </a:extLst>
          </p:cNvPr>
          <p:cNvSpPr txBox="1"/>
          <p:nvPr/>
        </p:nvSpPr>
        <p:spPr>
          <a:xfrm>
            <a:off x="3505199" y="69273"/>
            <a:ext cx="5791201"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2 (9/9)</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565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271F17-F4D4-9051-99E5-976A45FACFF9}"/>
              </a:ext>
            </a:extLst>
          </p:cNvPr>
          <p:cNvSpPr>
            <a:spLocks noGrp="1"/>
          </p:cNvSpPr>
          <p:nvPr>
            <p:ph type="sldNum" sz="quarter" idx="12"/>
          </p:nvPr>
        </p:nvSpPr>
        <p:spPr>
          <a:xfrm>
            <a:off x="11119937" y="6056516"/>
            <a:ext cx="446675" cy="365125"/>
          </a:xfrm>
        </p:spPr>
        <p:txBody>
          <a:bodyPr/>
          <a:lstStyle/>
          <a:p>
            <a:fld id="{3E024793-0E71-48C3-8471-0C8AF9CBC2C2}" type="slidenum">
              <a:rPr lang="en-US" smtClean="0"/>
              <a:t>3</a:t>
            </a:fld>
            <a:endParaRPr lang="en-US" dirty="0"/>
          </a:p>
        </p:txBody>
      </p:sp>
      <p:sp>
        <p:nvSpPr>
          <p:cNvPr id="5" name="Oval 4">
            <a:extLst>
              <a:ext uri="{FF2B5EF4-FFF2-40B4-BE49-F238E27FC236}">
                <a16:creationId xmlns:a16="http://schemas.microsoft.com/office/drawing/2014/main" id="{A648E227-3F33-0CD1-24F6-93789B581A7E}"/>
              </a:ext>
            </a:extLst>
          </p:cNvPr>
          <p:cNvSpPr/>
          <p:nvPr/>
        </p:nvSpPr>
        <p:spPr>
          <a:xfrm>
            <a:off x="1739900" y="1600200"/>
            <a:ext cx="5410200" cy="1069976"/>
          </a:xfrm>
          <a:prstGeom prst="ellipse">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3200" dirty="0">
                <a:solidFill>
                  <a:srgbClr val="FF0000"/>
                </a:solidFill>
              </a:rPr>
              <a:t>6.68 billion </a:t>
            </a:r>
            <a:r>
              <a:rPr lang="en-GB" sz="1400" dirty="0">
                <a:solidFill>
                  <a:srgbClr val="FF0000"/>
                </a:solidFill>
              </a:rPr>
              <a:t>by 2050 </a:t>
            </a:r>
            <a:r>
              <a:rPr lang="en-GB" sz="1400" dirty="0">
                <a:solidFill>
                  <a:schemeClr val="tx1"/>
                </a:solidFill>
              </a:rPr>
              <a:t>(UN, 2018)</a:t>
            </a:r>
          </a:p>
        </p:txBody>
      </p:sp>
      <p:sp>
        <p:nvSpPr>
          <p:cNvPr id="3" name="TextBox 2">
            <a:extLst>
              <a:ext uri="{FF2B5EF4-FFF2-40B4-BE49-F238E27FC236}">
                <a16:creationId xmlns:a16="http://schemas.microsoft.com/office/drawing/2014/main" id="{EB11B27E-6F62-4208-44ED-6295819C0E02}"/>
              </a:ext>
            </a:extLst>
          </p:cNvPr>
          <p:cNvSpPr txBox="1"/>
          <p:nvPr/>
        </p:nvSpPr>
        <p:spPr>
          <a:xfrm>
            <a:off x="4419601" y="105549"/>
            <a:ext cx="4190998"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Background of the study (1/2)</a:t>
            </a:r>
            <a:endParaRPr lang="fr-FR" sz="2400" b="1" dirty="0">
              <a:latin typeface="Times New Roman" panose="02020603050405020304" pitchFamily="18" charset="0"/>
              <a:cs typeface="Times New Roman" panose="02020603050405020304" pitchFamily="18" charset="0"/>
            </a:endParaRPr>
          </a:p>
        </p:txBody>
      </p:sp>
      <p:sp>
        <p:nvSpPr>
          <p:cNvPr id="11" name="Arrow: Right 10">
            <a:extLst>
              <a:ext uri="{FF2B5EF4-FFF2-40B4-BE49-F238E27FC236}">
                <a16:creationId xmlns:a16="http://schemas.microsoft.com/office/drawing/2014/main" id="{BB0E93DD-632B-4450-7522-932165223338}"/>
              </a:ext>
            </a:extLst>
          </p:cNvPr>
          <p:cNvSpPr/>
          <p:nvPr/>
        </p:nvSpPr>
        <p:spPr>
          <a:xfrm flipV="1">
            <a:off x="5715000" y="3318933"/>
            <a:ext cx="1600200" cy="25871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49A6741A-9CB0-639D-4F53-30B5ECF8E41C}"/>
              </a:ext>
            </a:extLst>
          </p:cNvPr>
          <p:cNvGrpSpPr/>
          <p:nvPr/>
        </p:nvGrpSpPr>
        <p:grpSpPr>
          <a:xfrm>
            <a:off x="1752600" y="2362199"/>
            <a:ext cx="3965047" cy="2667001"/>
            <a:chOff x="1752600" y="1933575"/>
            <a:chExt cx="3965047" cy="2667001"/>
          </a:xfrm>
        </p:grpSpPr>
        <p:pic>
          <p:nvPicPr>
            <p:cNvPr id="13" name="Graphic 12" descr="Group of people">
              <a:extLst>
                <a:ext uri="{FF2B5EF4-FFF2-40B4-BE49-F238E27FC236}">
                  <a16:creationId xmlns:a16="http://schemas.microsoft.com/office/drawing/2014/main" id="{96D1354A-FE59-6150-61A3-184163C444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78753" y="2461682"/>
              <a:ext cx="2138894" cy="2138894"/>
            </a:xfrm>
            <a:prstGeom prst="rect">
              <a:avLst/>
            </a:prstGeom>
          </p:spPr>
        </p:pic>
        <p:pic>
          <p:nvPicPr>
            <p:cNvPr id="14" name="Graphic 13" descr="Group of people">
              <a:extLst>
                <a:ext uri="{FF2B5EF4-FFF2-40B4-BE49-F238E27FC236}">
                  <a16:creationId xmlns:a16="http://schemas.microsoft.com/office/drawing/2014/main" id="{EBEE75EB-7936-9E4C-50EF-1279CEC7AE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2600" y="2442632"/>
              <a:ext cx="2138894" cy="2138894"/>
            </a:xfrm>
            <a:prstGeom prst="rect">
              <a:avLst/>
            </a:prstGeom>
          </p:spPr>
        </p:pic>
        <p:pic>
          <p:nvPicPr>
            <p:cNvPr id="17" name="Graphic 16" descr="Group of people">
              <a:extLst>
                <a:ext uri="{FF2B5EF4-FFF2-40B4-BE49-F238E27FC236}">
                  <a16:creationId xmlns:a16="http://schemas.microsoft.com/office/drawing/2014/main" id="{1287AC80-AAB8-0FFE-D342-2694725BCD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82325" y="1933575"/>
              <a:ext cx="1524000" cy="1524000"/>
            </a:xfrm>
            <a:prstGeom prst="rect">
              <a:avLst/>
            </a:prstGeom>
          </p:spPr>
        </p:pic>
      </p:grpSp>
      <p:sp>
        <p:nvSpPr>
          <p:cNvPr id="4" name="TextBox 3">
            <a:extLst>
              <a:ext uri="{FF2B5EF4-FFF2-40B4-BE49-F238E27FC236}">
                <a16:creationId xmlns:a16="http://schemas.microsoft.com/office/drawing/2014/main" id="{8EAF8C28-D2F7-EB82-2E70-D2F5BE221B63}"/>
              </a:ext>
            </a:extLst>
          </p:cNvPr>
          <p:cNvSpPr txBox="1"/>
          <p:nvPr/>
        </p:nvSpPr>
        <p:spPr>
          <a:xfrm>
            <a:off x="2666999" y="660760"/>
            <a:ext cx="5181601" cy="400110"/>
          </a:xfrm>
          <a:prstGeom prst="rect">
            <a:avLst/>
          </a:prstGeom>
          <a:noFill/>
        </p:spPr>
        <p:txBody>
          <a:bodyPr wrap="square" rtlCol="0">
            <a:spAutoFit/>
          </a:bodyPr>
          <a:lstStyle/>
          <a:p>
            <a:pPr marL="342900" indent="-342900">
              <a:buFont typeface="Wingdings" panose="05000000000000000000" pitchFamily="2" charset="2"/>
              <a:buChar char="q"/>
            </a:pPr>
            <a:r>
              <a:rPr lang="en-GB" sz="2000" dirty="0">
                <a:latin typeface="Times New Roman" panose="02020603050405020304" pitchFamily="18" charset="0"/>
                <a:cs typeface="Times New Roman" panose="02020603050405020304" pitchFamily="18" charset="0"/>
              </a:rPr>
              <a:t>Rapid urban population growth worldwide</a:t>
            </a:r>
            <a:endParaRPr lang="fr-FR" sz="2000" dirty="0">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235C2787-991C-1B15-13C0-62FCF97FDDB8}"/>
              </a:ext>
            </a:extLst>
          </p:cNvPr>
          <p:cNvGrpSpPr/>
          <p:nvPr/>
        </p:nvGrpSpPr>
        <p:grpSpPr>
          <a:xfrm>
            <a:off x="7391400" y="1758350"/>
            <a:ext cx="4495800" cy="3569436"/>
            <a:chOff x="7391400" y="1758350"/>
            <a:chExt cx="4495800" cy="3569436"/>
          </a:xfrm>
        </p:grpSpPr>
        <p:pic>
          <p:nvPicPr>
            <p:cNvPr id="6" name="Graphic 5">
              <a:extLst>
                <a:ext uri="{FF2B5EF4-FFF2-40B4-BE49-F238E27FC236}">
                  <a16:creationId xmlns:a16="http://schemas.microsoft.com/office/drawing/2014/main" id="{9D06B3E3-0ED4-8D4D-4435-F89D60EA5E1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6452" b="3226"/>
            <a:stretch/>
          </p:blipFill>
          <p:spPr>
            <a:xfrm>
              <a:off x="7391400" y="1758350"/>
              <a:ext cx="3951875" cy="3569436"/>
            </a:xfrm>
            <a:prstGeom prst="rect">
              <a:avLst/>
            </a:prstGeom>
          </p:spPr>
        </p:pic>
        <p:cxnSp>
          <p:nvCxnSpPr>
            <p:cNvPr id="8" name="Straight Connector 7">
              <a:extLst>
                <a:ext uri="{FF2B5EF4-FFF2-40B4-BE49-F238E27FC236}">
                  <a16:creationId xmlns:a16="http://schemas.microsoft.com/office/drawing/2014/main" id="{79B3AF3B-F0D9-DFD2-E5B8-BB4193BB5417}"/>
                </a:ext>
              </a:extLst>
            </p:cNvPr>
            <p:cNvCxnSpPr>
              <a:cxnSpLocks/>
            </p:cNvCxnSpPr>
            <p:nvPr/>
          </p:nvCxnSpPr>
          <p:spPr>
            <a:xfrm flipH="1">
              <a:off x="7614000" y="3505200"/>
              <a:ext cx="3636000" cy="0"/>
            </a:xfrm>
            <a:prstGeom prst="line">
              <a:avLst/>
            </a:prstGeom>
            <a:ln w="28575">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9E8B668-CD2F-72BB-7C1C-C11BC951DD48}"/>
                </a:ext>
              </a:extLst>
            </p:cNvPr>
            <p:cNvSpPr txBox="1"/>
            <p:nvPr/>
          </p:nvSpPr>
          <p:spPr>
            <a:xfrm>
              <a:off x="11190875" y="3276600"/>
              <a:ext cx="696325" cy="400110"/>
            </a:xfrm>
            <a:prstGeom prst="rect">
              <a:avLst/>
            </a:prstGeom>
            <a:noFill/>
          </p:spPr>
          <p:txBody>
            <a:bodyPr wrap="square" rtlCol="0">
              <a:spAutoFit/>
            </a:bodyPr>
            <a:lstStyle/>
            <a:p>
              <a:r>
                <a:rPr lang="en-GB" sz="2000" b="1" dirty="0">
                  <a:solidFill>
                    <a:srgbClr val="FF0000"/>
                  </a:solidFill>
                </a:rPr>
                <a:t>50%</a:t>
              </a:r>
            </a:p>
          </p:txBody>
        </p:sp>
      </p:grpSp>
    </p:spTree>
    <p:extLst>
      <p:ext uri="{BB962C8B-B14F-4D97-AF65-F5344CB8AC3E}">
        <p14:creationId xmlns:p14="http://schemas.microsoft.com/office/powerpoint/2010/main" val="2238404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9296400" y="1592282"/>
            <a:ext cx="2667000" cy="3970318"/>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Linear pattern in Ouaga than Bobo;</a:t>
            </a: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The higher the non-built rate, the lower the LST</a:t>
            </a:r>
          </a:p>
          <a:p>
            <a:endParaRPr lang="en-GB" dirty="0">
              <a:latin typeface="Times New Roman" panose="02020603050405020304" pitchFamily="18" charset="0"/>
              <a:ea typeface="Calibri" panose="020F0502020204030204" pitchFamily="34" charset="0"/>
            </a:endParaRPr>
          </a:p>
          <a:p>
            <a:r>
              <a:rPr lang="en-GB" sz="1800" dirty="0">
                <a:effectLst/>
                <a:latin typeface="Times New Roman" panose="02020603050405020304" pitchFamily="18" charset="0"/>
                <a:ea typeface="Calibri" panose="020F0502020204030204" pitchFamily="34" charset="0"/>
              </a:rPr>
              <a:t>Results corroborate that of </a:t>
            </a:r>
            <a:r>
              <a:rPr lang="en-GB" sz="1800" dirty="0" err="1">
                <a:effectLst/>
                <a:latin typeface="Times New Roman" panose="02020603050405020304" pitchFamily="18" charset="0"/>
                <a:ea typeface="Calibri" panose="020F0502020204030204" pitchFamily="34" charset="0"/>
              </a:rPr>
              <a:t>Simwanda</a:t>
            </a:r>
            <a:r>
              <a:rPr lang="en-GB" sz="1800" dirty="0">
                <a:effectLst/>
                <a:latin typeface="Times New Roman" panose="02020603050405020304" pitchFamily="18"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(2019) in Lagos, Lusaka, Nairobi and Addis Ababa: cities with high proportion of impervious surfaces are the warmest</a:t>
            </a:r>
            <a:endParaRPr lang="en-GB" dirty="0">
              <a:latin typeface="Times New Roman" panose="02020603050405020304" pitchFamily="18" charset="0"/>
              <a:ea typeface="Calibri" panose="020F0502020204030204" pitchFamily="34" charset="0"/>
            </a:endParaRPr>
          </a:p>
        </p:txBody>
      </p:sp>
      <p:sp>
        <p:nvSpPr>
          <p:cNvPr id="22" name="TextBox 21">
            <a:extLst>
              <a:ext uri="{FF2B5EF4-FFF2-40B4-BE49-F238E27FC236}">
                <a16:creationId xmlns:a16="http://schemas.microsoft.com/office/drawing/2014/main" id="{5EB999BE-20DA-0759-D095-329218A662C8}"/>
              </a:ext>
            </a:extLst>
          </p:cNvPr>
          <p:cNvSpPr txBox="1"/>
          <p:nvPr/>
        </p:nvSpPr>
        <p:spPr>
          <a:xfrm>
            <a:off x="4953002" y="565360"/>
            <a:ext cx="2628899"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LULC and LST patterns</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01400" y="6019800"/>
            <a:ext cx="457200" cy="365125"/>
          </a:xfrm>
        </p:spPr>
        <p:txBody>
          <a:bodyPr/>
          <a:lstStyle/>
          <a:p>
            <a:fld id="{3E024793-0E71-48C3-8471-0C8AF9CBC2C2}" type="slidenum">
              <a:rPr lang="en-US" smtClean="0"/>
              <a:t>30</a:t>
            </a:fld>
            <a:endParaRPr lang="en-US" dirty="0"/>
          </a:p>
        </p:txBody>
      </p:sp>
      <p:sp>
        <p:nvSpPr>
          <p:cNvPr id="2" name="TextBox 1">
            <a:extLst>
              <a:ext uri="{FF2B5EF4-FFF2-40B4-BE49-F238E27FC236}">
                <a16:creationId xmlns:a16="http://schemas.microsoft.com/office/drawing/2014/main" id="{B4FE290C-103A-959C-31B6-B5F6D5266325}"/>
              </a:ext>
            </a:extLst>
          </p:cNvPr>
          <p:cNvSpPr txBox="1"/>
          <p:nvPr/>
        </p:nvSpPr>
        <p:spPr>
          <a:xfrm>
            <a:off x="1066800" y="5486400"/>
            <a:ext cx="1752600" cy="738664"/>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20</a:t>
            </a:r>
            <a:r>
              <a:rPr lang="en-GB" sz="1400" dirty="0">
                <a:latin typeface="Times New Roman" panose="02020603050405020304" pitchFamily="18" charset="0"/>
                <a:cs typeface="Times New Roman" panose="02020603050405020304" pitchFamily="18" charset="0"/>
              </a:rPr>
              <a:t>: Built-up and non-built-up LST pattern</a:t>
            </a:r>
            <a:endParaRPr lang="en-GB" sz="1400" dirty="0"/>
          </a:p>
        </p:txBody>
      </p:sp>
      <p:pic>
        <p:nvPicPr>
          <p:cNvPr id="8" name="Graphic 7">
            <a:extLst>
              <a:ext uri="{FF2B5EF4-FFF2-40B4-BE49-F238E27FC236}">
                <a16:creationId xmlns:a16="http://schemas.microsoft.com/office/drawing/2014/main" id="{BE392991-D14F-672E-32F4-EAFDD24BB6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43200" y="934692"/>
            <a:ext cx="6320000" cy="5688000"/>
          </a:xfrm>
          <a:prstGeom prst="rect">
            <a:avLst/>
          </a:prstGeom>
        </p:spPr>
      </p:pic>
      <p:sp>
        <p:nvSpPr>
          <p:cNvPr id="5" name="TextBox 4">
            <a:extLst>
              <a:ext uri="{FF2B5EF4-FFF2-40B4-BE49-F238E27FC236}">
                <a16:creationId xmlns:a16="http://schemas.microsoft.com/office/drawing/2014/main" id="{95A5DBE1-8EB2-D902-8B50-21C3C099B13C}"/>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3 (1/3)</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2791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2286000" y="5106407"/>
            <a:ext cx="8039100" cy="1294393"/>
          </a:xfrm>
          <a:prstGeom prst="rect">
            <a:avLst/>
          </a:prstGeom>
          <a:solidFill>
            <a:schemeClr val="bg1">
              <a:lumMod val="95000"/>
            </a:schemeClr>
          </a:solidFill>
        </p:spPr>
        <p:txBody>
          <a:bodyPr wrap="square" rtlCol="0">
            <a:spAutoFit/>
          </a:bodyPr>
          <a:lstStyle/>
          <a:p>
            <a:pPr marL="285750" indent="-285750">
              <a:lnSpc>
                <a:spcPct val="150000"/>
              </a:lnSpc>
              <a:buFont typeface="Wingdings" panose="05000000000000000000" pitchFamily="2" charset="2"/>
              <a:buChar char="q"/>
            </a:pPr>
            <a:r>
              <a:rPr lang="en-GB" dirty="0"/>
              <a:t>Between 19 and 41% of LST increase is due to built-up coverage increase</a:t>
            </a:r>
          </a:p>
          <a:p>
            <a:pPr marL="285750" indent="-285750">
              <a:lnSpc>
                <a:spcPct val="150000"/>
              </a:lnSpc>
              <a:buFont typeface="Wingdings" panose="05000000000000000000" pitchFamily="2" charset="2"/>
              <a:buChar char="q"/>
            </a:pPr>
            <a:r>
              <a:rPr lang="en-GB" dirty="0"/>
              <a:t>Between 17 and 36% of LST decrease is linked to non-built-up coverage increase</a:t>
            </a:r>
          </a:p>
          <a:p>
            <a:pPr>
              <a:lnSpc>
                <a:spcPct val="150000"/>
              </a:lnSpc>
            </a:pPr>
            <a:r>
              <a:rPr lang="en-GB" dirty="0">
                <a:latin typeface="Times New Roman" panose="02020603050405020304" pitchFamily="18" charset="0"/>
                <a:ea typeface="Calibri" panose="020F0502020204030204" pitchFamily="34" charset="0"/>
              </a:rPr>
              <a:t>Similar with the findings of </a:t>
            </a:r>
            <a:r>
              <a:rPr lang="en-GB" sz="1800" dirty="0">
                <a:effectLst/>
                <a:latin typeface="Times New Roman" panose="02020603050405020304" pitchFamily="18" charset="0"/>
                <a:ea typeface="Calibri" panose="020F0502020204030204" pitchFamily="34" charset="0"/>
              </a:rPr>
              <a:t>Imran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(2021) using spectral indices</a:t>
            </a:r>
            <a:endParaRPr lang="en-GB" dirty="0"/>
          </a:p>
        </p:txBody>
      </p:sp>
      <p:sp>
        <p:nvSpPr>
          <p:cNvPr id="22" name="TextBox 21">
            <a:extLst>
              <a:ext uri="{FF2B5EF4-FFF2-40B4-BE49-F238E27FC236}">
                <a16:creationId xmlns:a16="http://schemas.microsoft.com/office/drawing/2014/main" id="{5EB999BE-20DA-0759-D095-329218A662C8}"/>
              </a:ext>
            </a:extLst>
          </p:cNvPr>
          <p:cNvSpPr txBox="1"/>
          <p:nvPr/>
        </p:nvSpPr>
        <p:spPr>
          <a:xfrm>
            <a:off x="4953000" y="565360"/>
            <a:ext cx="27432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LULC and LST correlation</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01400" y="6049530"/>
            <a:ext cx="457200" cy="365125"/>
          </a:xfrm>
        </p:spPr>
        <p:txBody>
          <a:bodyPr/>
          <a:lstStyle/>
          <a:p>
            <a:fld id="{3E024793-0E71-48C3-8471-0C8AF9CBC2C2}" type="slidenum">
              <a:rPr lang="en-US" smtClean="0"/>
              <a:t>31</a:t>
            </a:fld>
            <a:endParaRPr lang="en-US" dirty="0"/>
          </a:p>
        </p:txBody>
      </p:sp>
      <p:pic>
        <p:nvPicPr>
          <p:cNvPr id="4" name="Graphic 3">
            <a:extLst>
              <a:ext uri="{FF2B5EF4-FFF2-40B4-BE49-F238E27FC236}">
                <a16:creationId xmlns:a16="http://schemas.microsoft.com/office/drawing/2014/main" id="{28DC80D1-AACB-73E9-AEE3-966950790F4B}"/>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6934"/>
          <a:stretch/>
        </p:blipFill>
        <p:spPr>
          <a:xfrm>
            <a:off x="1600200" y="1295400"/>
            <a:ext cx="4973439" cy="3240000"/>
          </a:xfrm>
          <a:prstGeom prst="rect">
            <a:avLst/>
          </a:prstGeom>
        </p:spPr>
      </p:pic>
      <p:pic>
        <p:nvPicPr>
          <p:cNvPr id="7" name="Graphic 6">
            <a:extLst>
              <a:ext uri="{FF2B5EF4-FFF2-40B4-BE49-F238E27FC236}">
                <a16:creationId xmlns:a16="http://schemas.microsoft.com/office/drawing/2014/main" id="{ACB77FFE-A79A-E082-1822-94AB8DBEB1F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5232" y="1295400"/>
            <a:ext cx="4628568" cy="3240000"/>
          </a:xfrm>
          <a:prstGeom prst="rect">
            <a:avLst/>
          </a:prstGeom>
        </p:spPr>
      </p:pic>
      <p:sp>
        <p:nvSpPr>
          <p:cNvPr id="2" name="TextBox 1">
            <a:extLst>
              <a:ext uri="{FF2B5EF4-FFF2-40B4-BE49-F238E27FC236}">
                <a16:creationId xmlns:a16="http://schemas.microsoft.com/office/drawing/2014/main" id="{284C71E0-6E6D-D093-783D-EA18011D3EA6}"/>
              </a:ext>
            </a:extLst>
          </p:cNvPr>
          <p:cNvSpPr txBox="1"/>
          <p:nvPr/>
        </p:nvSpPr>
        <p:spPr>
          <a:xfrm>
            <a:off x="2590800" y="4572000"/>
            <a:ext cx="5943600"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21</a:t>
            </a:r>
            <a:r>
              <a:rPr lang="en-GB" sz="1400" dirty="0">
                <a:latin typeface="Times New Roman" panose="02020603050405020304" pitchFamily="18" charset="0"/>
                <a:cs typeface="Times New Roman" panose="02020603050405020304" pitchFamily="18" charset="0"/>
              </a:rPr>
              <a:t>: Correlation between Built cover (a), non built-cover (b) and LST</a:t>
            </a:r>
            <a:endParaRPr lang="en-GB" sz="1400" dirty="0"/>
          </a:p>
        </p:txBody>
      </p:sp>
      <p:sp>
        <p:nvSpPr>
          <p:cNvPr id="8" name="TextBox 7">
            <a:extLst>
              <a:ext uri="{FF2B5EF4-FFF2-40B4-BE49-F238E27FC236}">
                <a16:creationId xmlns:a16="http://schemas.microsoft.com/office/drawing/2014/main" id="{6D429EA1-BA49-7D08-5B19-9AB68D3C1139}"/>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3 (2/3)</a:t>
            </a:r>
            <a:endParaRPr lang="fr-FR" sz="2400" b="1" dirty="0">
              <a:latin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9FB116AD-A01D-3AD4-A676-32BA65B9460C}"/>
              </a:ext>
            </a:extLst>
          </p:cNvPr>
          <p:cNvSpPr/>
          <p:nvPr/>
        </p:nvSpPr>
        <p:spPr>
          <a:xfrm>
            <a:off x="3181351" y="1066800"/>
            <a:ext cx="533400" cy="228600"/>
          </a:xfrm>
          <a:prstGeom prst="ellipse">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dirty="0"/>
              <a:t>(a)</a:t>
            </a:r>
          </a:p>
        </p:txBody>
      </p:sp>
      <p:sp>
        <p:nvSpPr>
          <p:cNvPr id="6" name="Oval 5">
            <a:extLst>
              <a:ext uri="{FF2B5EF4-FFF2-40B4-BE49-F238E27FC236}">
                <a16:creationId xmlns:a16="http://schemas.microsoft.com/office/drawing/2014/main" id="{52AFBB10-C0F8-0CEF-FA58-739734B3AC7E}"/>
              </a:ext>
            </a:extLst>
          </p:cNvPr>
          <p:cNvSpPr/>
          <p:nvPr/>
        </p:nvSpPr>
        <p:spPr>
          <a:xfrm>
            <a:off x="8534399" y="1066800"/>
            <a:ext cx="552451" cy="228600"/>
          </a:xfrm>
          <a:prstGeom prst="ellipse">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dirty="0"/>
              <a:t>(b)</a:t>
            </a:r>
          </a:p>
        </p:txBody>
      </p:sp>
    </p:spTree>
    <p:extLst>
      <p:ext uri="{BB962C8B-B14F-4D97-AF65-F5344CB8AC3E}">
        <p14:creationId xmlns:p14="http://schemas.microsoft.com/office/powerpoint/2010/main" val="271920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8610600" y="1524000"/>
            <a:ext cx="3179977" cy="4247317"/>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Lower cooling in Bobo-Dioulasso (0.29 - 1.39°C) than in Ouagadougou (0.74 - 1.94°C);</a:t>
            </a: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Median difference got smaller towards 2021: all types of LULC LST increased</a:t>
            </a:r>
          </a:p>
          <a:p>
            <a:endParaRPr lang="en-GB" dirty="0">
              <a:latin typeface="Times New Roman" panose="02020603050405020304" pitchFamily="18" charset="0"/>
              <a:ea typeface="Calibri" panose="020F0502020204030204" pitchFamily="34" charset="0"/>
            </a:endParaRPr>
          </a:p>
          <a:p>
            <a:r>
              <a:rPr lang="en-GB" sz="1800" dirty="0">
                <a:effectLst/>
                <a:latin typeface="Times New Roman" panose="02020603050405020304" pitchFamily="18" charset="0"/>
                <a:ea typeface="Calibri" panose="020F0502020204030204" pitchFamily="34" charset="0"/>
              </a:rPr>
              <a:t>Result in line with that of Di Leo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(2016) and Shi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(2021): non-built-up classes can attenuate the warming effects of built-up </a:t>
            </a:r>
            <a:endParaRPr lang="en-GB" dirty="0">
              <a:latin typeface="Times New Roman" panose="02020603050405020304" pitchFamily="18" charset="0"/>
              <a:ea typeface="Calibri" panose="020F0502020204030204" pitchFamily="34" charset="0"/>
            </a:endParaRPr>
          </a:p>
        </p:txBody>
      </p:sp>
      <p:sp>
        <p:nvSpPr>
          <p:cNvPr id="22" name="TextBox 21">
            <a:extLst>
              <a:ext uri="{FF2B5EF4-FFF2-40B4-BE49-F238E27FC236}">
                <a16:creationId xmlns:a16="http://schemas.microsoft.com/office/drawing/2014/main" id="{5EB999BE-20DA-0759-D095-329218A662C8}"/>
              </a:ext>
            </a:extLst>
          </p:cNvPr>
          <p:cNvSpPr txBox="1"/>
          <p:nvPr/>
        </p:nvSpPr>
        <p:spPr>
          <a:xfrm>
            <a:off x="4572000" y="697468"/>
            <a:ext cx="32004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Non-built cover cooling effect</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01400" y="6019800"/>
            <a:ext cx="457200" cy="365125"/>
          </a:xfrm>
        </p:spPr>
        <p:txBody>
          <a:bodyPr/>
          <a:lstStyle/>
          <a:p>
            <a:fld id="{3E024793-0E71-48C3-8471-0C8AF9CBC2C2}" type="slidenum">
              <a:rPr lang="en-US" smtClean="0"/>
              <a:t>32</a:t>
            </a:fld>
            <a:endParaRPr lang="en-US" dirty="0"/>
          </a:p>
        </p:txBody>
      </p:sp>
      <p:pic>
        <p:nvPicPr>
          <p:cNvPr id="4" name="Picture 3">
            <a:extLst>
              <a:ext uri="{FF2B5EF4-FFF2-40B4-BE49-F238E27FC236}">
                <a16:creationId xmlns:a16="http://schemas.microsoft.com/office/drawing/2014/main" id="{34569728-576B-662C-0F23-87392CA3B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1749623"/>
            <a:ext cx="5627261" cy="3600000"/>
          </a:xfrm>
          <a:prstGeom prst="rect">
            <a:avLst/>
          </a:prstGeom>
        </p:spPr>
      </p:pic>
      <p:sp>
        <p:nvSpPr>
          <p:cNvPr id="2" name="TextBox 1">
            <a:extLst>
              <a:ext uri="{FF2B5EF4-FFF2-40B4-BE49-F238E27FC236}">
                <a16:creationId xmlns:a16="http://schemas.microsoft.com/office/drawing/2014/main" id="{98405908-3BAC-D5C2-3210-757816541697}"/>
              </a:ext>
            </a:extLst>
          </p:cNvPr>
          <p:cNvSpPr txBox="1"/>
          <p:nvPr/>
        </p:nvSpPr>
        <p:spPr>
          <a:xfrm>
            <a:off x="3266509" y="5483423"/>
            <a:ext cx="4580641"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22</a:t>
            </a:r>
            <a:r>
              <a:rPr lang="en-GB" sz="1400" dirty="0">
                <a:latin typeface="Times New Roman" panose="02020603050405020304" pitchFamily="18" charset="0"/>
                <a:cs typeface="Times New Roman" panose="02020603050405020304" pitchFamily="18" charset="0"/>
              </a:rPr>
              <a:t>: Contribution of non-built cover to urban cooling</a:t>
            </a:r>
            <a:endParaRPr lang="en-GB" sz="1400" dirty="0"/>
          </a:p>
        </p:txBody>
      </p:sp>
      <p:sp>
        <p:nvSpPr>
          <p:cNvPr id="7" name="TextBox 6">
            <a:extLst>
              <a:ext uri="{FF2B5EF4-FFF2-40B4-BE49-F238E27FC236}">
                <a16:creationId xmlns:a16="http://schemas.microsoft.com/office/drawing/2014/main" id="{98AE7A5B-AE00-B835-3984-2D24D5B21813}"/>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3 (3/3)</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228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9372600" y="1668482"/>
            <a:ext cx="2514600" cy="3970318"/>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Weak to negligible correlation for malaria and dengue;</a:t>
            </a: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Moderate (R= 0.46 – 0.66) to strong (R=0.86) for meningitis, especially in Bobo</a:t>
            </a: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r>
              <a:rPr lang="en-GB" dirty="0">
                <a:latin typeface="Times New Roman" panose="02020603050405020304" pitchFamily="18" charset="0"/>
                <a:ea typeface="Calibri" panose="020F0502020204030204" pitchFamily="34" charset="0"/>
              </a:rPr>
              <a:t>I</a:t>
            </a:r>
            <a:r>
              <a:rPr lang="en-GB" sz="1800" dirty="0">
                <a:effectLst/>
                <a:latin typeface="Times New Roman" panose="02020603050405020304" pitchFamily="18" charset="0"/>
                <a:ea typeface="Calibri" panose="020F0502020204030204" pitchFamily="34" charset="0"/>
              </a:rPr>
              <a:t>n line with the pattern of meningitis regarding air temperature, as shown by Chen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(2022). </a:t>
            </a:r>
            <a:endParaRPr lang="en-GB" dirty="0">
              <a:latin typeface="Times New Roman" panose="02020603050405020304" pitchFamily="18" charset="0"/>
            </a:endParaRPr>
          </a:p>
        </p:txBody>
      </p:sp>
      <p:sp>
        <p:nvSpPr>
          <p:cNvPr id="22" name="TextBox 21">
            <a:extLst>
              <a:ext uri="{FF2B5EF4-FFF2-40B4-BE49-F238E27FC236}">
                <a16:creationId xmlns:a16="http://schemas.microsoft.com/office/drawing/2014/main" id="{5EB999BE-20DA-0759-D095-329218A662C8}"/>
              </a:ext>
            </a:extLst>
          </p:cNvPr>
          <p:cNvSpPr txBox="1"/>
          <p:nvPr/>
        </p:nvSpPr>
        <p:spPr>
          <a:xfrm>
            <a:off x="4572000" y="697468"/>
            <a:ext cx="32004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LST and diseases correlation</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01400" y="6035675"/>
            <a:ext cx="457200" cy="365125"/>
          </a:xfrm>
        </p:spPr>
        <p:txBody>
          <a:bodyPr/>
          <a:lstStyle/>
          <a:p>
            <a:fld id="{3E024793-0E71-48C3-8471-0C8AF9CBC2C2}" type="slidenum">
              <a:rPr lang="en-US" smtClean="0"/>
              <a:t>33</a:t>
            </a:fld>
            <a:endParaRPr lang="en-US" dirty="0"/>
          </a:p>
        </p:txBody>
      </p:sp>
      <p:pic>
        <p:nvPicPr>
          <p:cNvPr id="7" name="Graphic 6">
            <a:extLst>
              <a:ext uri="{FF2B5EF4-FFF2-40B4-BE49-F238E27FC236}">
                <a16:creationId xmlns:a16="http://schemas.microsoft.com/office/drawing/2014/main" id="{462FED8F-D73C-CE62-8A64-9347F52C75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20200" y="1219200"/>
            <a:ext cx="7200000" cy="5040000"/>
          </a:xfrm>
          <a:prstGeom prst="rect">
            <a:avLst/>
          </a:prstGeom>
        </p:spPr>
      </p:pic>
      <p:sp>
        <p:nvSpPr>
          <p:cNvPr id="2" name="Rectangle 1">
            <a:extLst>
              <a:ext uri="{FF2B5EF4-FFF2-40B4-BE49-F238E27FC236}">
                <a16:creationId xmlns:a16="http://schemas.microsoft.com/office/drawing/2014/main" id="{BA916080-F276-A491-C180-83ACC2DC3767}"/>
              </a:ext>
            </a:extLst>
          </p:cNvPr>
          <p:cNvSpPr/>
          <p:nvPr/>
        </p:nvSpPr>
        <p:spPr>
          <a:xfrm>
            <a:off x="5715000" y="4343400"/>
            <a:ext cx="3505200" cy="1600200"/>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1F813D1-EA9D-E02B-2B05-4E0022A7493C}"/>
              </a:ext>
            </a:extLst>
          </p:cNvPr>
          <p:cNvSpPr txBox="1"/>
          <p:nvPr/>
        </p:nvSpPr>
        <p:spPr>
          <a:xfrm>
            <a:off x="3677100" y="6397823"/>
            <a:ext cx="3886200" cy="307777"/>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23</a:t>
            </a:r>
            <a:r>
              <a:rPr lang="en-GB" sz="1400" dirty="0">
                <a:latin typeface="Times New Roman" panose="02020603050405020304" pitchFamily="18" charset="0"/>
                <a:cs typeface="Times New Roman" panose="02020603050405020304" pitchFamily="18" charset="0"/>
              </a:rPr>
              <a:t>: Correlation between LST and diseases</a:t>
            </a:r>
            <a:endParaRPr lang="en-GB" sz="1400" dirty="0"/>
          </a:p>
        </p:txBody>
      </p:sp>
      <p:sp>
        <p:nvSpPr>
          <p:cNvPr id="8" name="TextBox 7">
            <a:extLst>
              <a:ext uri="{FF2B5EF4-FFF2-40B4-BE49-F238E27FC236}">
                <a16:creationId xmlns:a16="http://schemas.microsoft.com/office/drawing/2014/main" id="{3E27B5F6-4E07-2A27-DC7D-579D3C705E6B}"/>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4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667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8991600" y="1600200"/>
            <a:ext cx="2667000" cy="3970318"/>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rPr>
              <a:t>In Ouaga, built-up dominated with 65.27% in 2027 and 78.65% in 2050;</a:t>
            </a:r>
          </a:p>
          <a:p>
            <a:pPr marL="285750" indent="-285750">
              <a:buFont typeface="Wingdings" panose="05000000000000000000" pitchFamily="2" charset="2"/>
              <a:buChar char="q"/>
            </a:pPr>
            <a:endParaRPr lang="en-GB" dirty="0">
              <a:latin typeface="Times New Roman" panose="02020603050405020304" pitchFamily="18" charset="0"/>
            </a:endParaRPr>
          </a:p>
          <a:p>
            <a:pPr marL="285750" indent="-285750">
              <a:buFont typeface="Wingdings" panose="05000000000000000000" pitchFamily="2" charset="2"/>
              <a:buChar char="q"/>
            </a:pPr>
            <a:endParaRPr lang="en-GB" dirty="0">
              <a:latin typeface="Times New Roman" panose="02020603050405020304" pitchFamily="18" charset="0"/>
            </a:endParaRPr>
          </a:p>
          <a:p>
            <a:pPr marL="285750" indent="-285750">
              <a:buFont typeface="Wingdings" panose="05000000000000000000" pitchFamily="2" charset="2"/>
              <a:buChar char="q"/>
            </a:pPr>
            <a:r>
              <a:rPr lang="en-GB" dirty="0">
                <a:latin typeface="Times New Roman" panose="02020603050405020304" pitchFamily="18" charset="0"/>
              </a:rPr>
              <a:t>In Bobo, agricultural remains the major LULC class with 73.74% in 2050.</a:t>
            </a:r>
          </a:p>
          <a:p>
            <a:pPr marL="285750" indent="-285750">
              <a:buFont typeface="Wingdings" panose="05000000000000000000" pitchFamily="2" charset="2"/>
              <a:buChar char="q"/>
            </a:pPr>
            <a:endParaRPr lang="en-GB" dirty="0">
              <a:latin typeface="Times New Roman" panose="02020603050405020304" pitchFamily="18" charset="0"/>
            </a:endParaRPr>
          </a:p>
          <a:p>
            <a:pPr marL="285750" indent="-285750">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rPr>
              <a:t>Result in line with </a:t>
            </a:r>
            <a:r>
              <a:rPr lang="en-GB" sz="1800" dirty="0" err="1">
                <a:effectLst/>
                <a:latin typeface="Times New Roman" panose="02020603050405020304" pitchFamily="18" charset="0"/>
                <a:ea typeface="Calibri" panose="020F0502020204030204" pitchFamily="34" charset="0"/>
              </a:rPr>
              <a:t>Yangouliba</a:t>
            </a:r>
            <a:r>
              <a:rPr lang="en-GB" sz="1800" dirty="0">
                <a:effectLst/>
                <a:latin typeface="Times New Roman" panose="02020603050405020304" pitchFamily="18" charset="0"/>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rPr>
              <a:t>et al.</a:t>
            </a:r>
            <a:r>
              <a:rPr lang="en-GB" sz="1800" dirty="0">
                <a:effectLst/>
                <a:latin typeface="Times New Roman" panose="02020603050405020304" pitchFamily="18" charset="0"/>
                <a:ea typeface="Calibri" panose="020F0502020204030204" pitchFamily="34" charset="0"/>
              </a:rPr>
              <a:t> (2022)</a:t>
            </a:r>
            <a:endParaRPr lang="en-GB" dirty="0">
              <a:latin typeface="Times New Roman" panose="02020603050405020304" pitchFamily="18" charset="0"/>
            </a:endParaRPr>
          </a:p>
        </p:txBody>
      </p:sp>
      <p:sp>
        <p:nvSpPr>
          <p:cNvPr id="22" name="TextBox 21">
            <a:extLst>
              <a:ext uri="{FF2B5EF4-FFF2-40B4-BE49-F238E27FC236}">
                <a16:creationId xmlns:a16="http://schemas.microsoft.com/office/drawing/2014/main" id="{5EB999BE-20DA-0759-D095-329218A662C8}"/>
              </a:ext>
            </a:extLst>
          </p:cNvPr>
          <p:cNvSpPr txBox="1"/>
          <p:nvPr/>
        </p:nvSpPr>
        <p:spPr>
          <a:xfrm>
            <a:off x="4572000" y="533400"/>
            <a:ext cx="28194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Future projection of LULC</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201400" y="6035675"/>
            <a:ext cx="457200" cy="365125"/>
          </a:xfrm>
        </p:spPr>
        <p:txBody>
          <a:bodyPr/>
          <a:lstStyle/>
          <a:p>
            <a:fld id="{3E024793-0E71-48C3-8471-0C8AF9CBC2C2}" type="slidenum">
              <a:rPr lang="en-US" smtClean="0"/>
              <a:t>34</a:t>
            </a:fld>
            <a:endParaRPr lang="en-US" dirty="0"/>
          </a:p>
        </p:txBody>
      </p:sp>
      <p:sp>
        <p:nvSpPr>
          <p:cNvPr id="4" name="TextBox 3">
            <a:extLst>
              <a:ext uri="{FF2B5EF4-FFF2-40B4-BE49-F238E27FC236}">
                <a16:creationId xmlns:a16="http://schemas.microsoft.com/office/drawing/2014/main" id="{F1F813D1-EA9D-E02B-2B05-4E0022A7493C}"/>
              </a:ext>
            </a:extLst>
          </p:cNvPr>
          <p:cNvSpPr txBox="1"/>
          <p:nvPr/>
        </p:nvSpPr>
        <p:spPr>
          <a:xfrm>
            <a:off x="4191000" y="5648980"/>
            <a:ext cx="4667250" cy="523220"/>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24</a:t>
            </a:r>
            <a:r>
              <a:rPr lang="en-GB" sz="1400" dirty="0">
                <a:latin typeface="Times New Roman" panose="02020603050405020304" pitchFamily="18" charset="0"/>
                <a:cs typeface="Times New Roman" panose="02020603050405020304" pitchFamily="18" charset="0"/>
              </a:rPr>
              <a:t>: Predicted LULC for 2027 and 2050 under BAU scenario in Ouagadougou (a) and Bobo-Dioulasso (b) </a:t>
            </a:r>
            <a:endParaRPr lang="en-GB" sz="1400" dirty="0"/>
          </a:p>
        </p:txBody>
      </p:sp>
      <p:sp>
        <p:nvSpPr>
          <p:cNvPr id="8" name="TextBox 7">
            <a:extLst>
              <a:ext uri="{FF2B5EF4-FFF2-40B4-BE49-F238E27FC236}">
                <a16:creationId xmlns:a16="http://schemas.microsoft.com/office/drawing/2014/main" id="{3E27B5F6-4E07-2A27-DC7D-579D3C705E6B}"/>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5 (1/2)</a:t>
            </a:r>
            <a:endParaRPr lang="fr-FR" sz="24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9EF967F-7498-BAC8-8F6D-7475CEA0C6C2}"/>
              </a:ext>
            </a:extLst>
          </p:cNvPr>
          <p:cNvPicPr>
            <a:picLocks noChangeAspect="1"/>
          </p:cNvPicPr>
          <p:nvPr/>
        </p:nvPicPr>
        <p:blipFill rotWithShape="1">
          <a:blip r:embed="rId2">
            <a:extLst>
              <a:ext uri="{28A0092B-C50C-407E-A947-70E740481C1C}">
                <a14:useLocalDpi xmlns:a14="http://schemas.microsoft.com/office/drawing/2010/main" val="0"/>
              </a:ext>
            </a:extLst>
          </a:blip>
          <a:srcRect b="16934"/>
          <a:stretch/>
        </p:blipFill>
        <p:spPr>
          <a:xfrm>
            <a:off x="3657600" y="1066800"/>
            <a:ext cx="4945945" cy="4485600"/>
          </a:xfrm>
          <a:prstGeom prst="rect">
            <a:avLst/>
          </a:prstGeom>
        </p:spPr>
      </p:pic>
      <p:grpSp>
        <p:nvGrpSpPr>
          <p:cNvPr id="11" name="Group 10">
            <a:extLst>
              <a:ext uri="{FF2B5EF4-FFF2-40B4-BE49-F238E27FC236}">
                <a16:creationId xmlns:a16="http://schemas.microsoft.com/office/drawing/2014/main" id="{3BFD2739-5DB5-E679-7B3A-3515EE3A937A}"/>
              </a:ext>
            </a:extLst>
          </p:cNvPr>
          <p:cNvGrpSpPr/>
          <p:nvPr/>
        </p:nvGrpSpPr>
        <p:grpSpPr>
          <a:xfrm>
            <a:off x="1828800" y="1828800"/>
            <a:ext cx="2019302" cy="2356557"/>
            <a:chOff x="1676400" y="1828800"/>
            <a:chExt cx="2019302" cy="2356557"/>
          </a:xfrm>
        </p:grpSpPr>
        <p:pic>
          <p:nvPicPr>
            <p:cNvPr id="9" name="Picture 8">
              <a:extLst>
                <a:ext uri="{FF2B5EF4-FFF2-40B4-BE49-F238E27FC236}">
                  <a16:creationId xmlns:a16="http://schemas.microsoft.com/office/drawing/2014/main" id="{D804E944-CC91-C704-F175-8A61E5F36E78}"/>
                </a:ext>
              </a:extLst>
            </p:cNvPr>
            <p:cNvPicPr>
              <a:picLocks noChangeAspect="1"/>
            </p:cNvPicPr>
            <p:nvPr/>
          </p:nvPicPr>
          <p:blipFill rotWithShape="1">
            <a:blip r:embed="rId2">
              <a:extLst>
                <a:ext uri="{28A0092B-C50C-407E-A947-70E740481C1C}">
                  <a14:useLocalDpi xmlns:a14="http://schemas.microsoft.com/office/drawing/2010/main" val="0"/>
                </a:ext>
              </a:extLst>
            </a:blip>
            <a:srcRect l="75036" t="84582" r="15720"/>
            <a:stretch/>
          </p:blipFill>
          <p:spPr>
            <a:xfrm>
              <a:off x="2457451" y="1828800"/>
              <a:ext cx="457200" cy="832557"/>
            </a:xfrm>
            <a:prstGeom prst="rect">
              <a:avLst/>
            </a:prstGeom>
          </p:spPr>
        </p:pic>
        <p:pic>
          <p:nvPicPr>
            <p:cNvPr id="10" name="Picture 9">
              <a:extLst>
                <a:ext uri="{FF2B5EF4-FFF2-40B4-BE49-F238E27FC236}">
                  <a16:creationId xmlns:a16="http://schemas.microsoft.com/office/drawing/2014/main" id="{B5AC1F0F-37DF-EE2A-3A5C-FFFD60FADC88}"/>
                </a:ext>
              </a:extLst>
            </p:cNvPr>
            <p:cNvPicPr>
              <a:picLocks noChangeAspect="1"/>
            </p:cNvPicPr>
            <p:nvPr/>
          </p:nvPicPr>
          <p:blipFill rotWithShape="1">
            <a:blip r:embed="rId2">
              <a:extLst>
                <a:ext uri="{28A0092B-C50C-407E-A947-70E740481C1C}">
                  <a14:useLocalDpi xmlns:a14="http://schemas.microsoft.com/office/drawing/2010/main" val="0"/>
                </a:ext>
              </a:extLst>
            </a:blip>
            <a:srcRect l="19958" t="84582" r="39215"/>
            <a:stretch/>
          </p:blipFill>
          <p:spPr>
            <a:xfrm>
              <a:off x="1676400" y="3352800"/>
              <a:ext cx="2019302" cy="832557"/>
            </a:xfrm>
            <a:prstGeom prst="rect">
              <a:avLst/>
            </a:prstGeom>
          </p:spPr>
        </p:pic>
      </p:grpSp>
    </p:spTree>
    <p:extLst>
      <p:ext uri="{BB962C8B-B14F-4D97-AF65-F5344CB8AC3E}">
        <p14:creationId xmlns:p14="http://schemas.microsoft.com/office/powerpoint/2010/main" val="957706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A23C3AB-6205-2AE5-A23E-0F73C8AD83E9}"/>
              </a:ext>
            </a:extLst>
          </p:cNvPr>
          <p:cNvSpPr txBox="1"/>
          <p:nvPr/>
        </p:nvSpPr>
        <p:spPr>
          <a:xfrm>
            <a:off x="9220200" y="2443877"/>
            <a:ext cx="2514600" cy="2585323"/>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Increase in mean LST in both cities;</a:t>
            </a: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endParaRPr lang="en-GB"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q"/>
            </a:pPr>
            <a:r>
              <a:rPr lang="en-GB" dirty="0">
                <a:latin typeface="Times New Roman" panose="02020603050405020304" pitchFamily="18" charset="0"/>
                <a:ea typeface="Calibri" panose="020F0502020204030204" pitchFamily="34" charset="0"/>
              </a:rPr>
              <a:t>Rapid increase of 0.3°C during 2021-2027 in Ouaga and Bobo</a:t>
            </a:r>
          </a:p>
        </p:txBody>
      </p:sp>
      <p:sp>
        <p:nvSpPr>
          <p:cNvPr id="22" name="TextBox 21">
            <a:extLst>
              <a:ext uri="{FF2B5EF4-FFF2-40B4-BE49-F238E27FC236}">
                <a16:creationId xmlns:a16="http://schemas.microsoft.com/office/drawing/2014/main" id="{5EB999BE-20DA-0759-D095-329218A662C8}"/>
              </a:ext>
            </a:extLst>
          </p:cNvPr>
          <p:cNvSpPr txBox="1"/>
          <p:nvPr/>
        </p:nvSpPr>
        <p:spPr>
          <a:xfrm>
            <a:off x="4572000" y="533400"/>
            <a:ext cx="2819400" cy="36933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Future projection of LST</a:t>
            </a:r>
            <a:endParaRPr lang="fr-FR"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2F5C42D-575F-6304-345F-57925FE1D759}"/>
              </a:ext>
            </a:extLst>
          </p:cNvPr>
          <p:cNvSpPr>
            <a:spLocks noGrp="1"/>
          </p:cNvSpPr>
          <p:nvPr>
            <p:ph type="sldNum" sz="quarter" idx="12"/>
          </p:nvPr>
        </p:nvSpPr>
        <p:spPr>
          <a:xfrm>
            <a:off x="11125200" y="6035675"/>
            <a:ext cx="457200" cy="365125"/>
          </a:xfrm>
        </p:spPr>
        <p:txBody>
          <a:bodyPr/>
          <a:lstStyle/>
          <a:p>
            <a:fld id="{3E024793-0E71-48C3-8471-0C8AF9CBC2C2}" type="slidenum">
              <a:rPr lang="en-US" smtClean="0"/>
              <a:t>35</a:t>
            </a:fld>
            <a:endParaRPr lang="en-US" dirty="0"/>
          </a:p>
        </p:txBody>
      </p:sp>
      <p:sp>
        <p:nvSpPr>
          <p:cNvPr id="4" name="TextBox 3">
            <a:extLst>
              <a:ext uri="{FF2B5EF4-FFF2-40B4-BE49-F238E27FC236}">
                <a16:creationId xmlns:a16="http://schemas.microsoft.com/office/drawing/2014/main" id="{F1F813D1-EA9D-E02B-2B05-4E0022A7493C}"/>
              </a:ext>
            </a:extLst>
          </p:cNvPr>
          <p:cNvSpPr txBox="1"/>
          <p:nvPr/>
        </p:nvSpPr>
        <p:spPr>
          <a:xfrm>
            <a:off x="3448051" y="5257800"/>
            <a:ext cx="5162549" cy="523220"/>
          </a:xfrm>
          <a:prstGeom prst="rect">
            <a:avLst/>
          </a:prstGeom>
          <a:noFill/>
        </p:spPr>
        <p:txBody>
          <a:bodyPr wrap="square">
            <a:spAutoFit/>
          </a:bodyPr>
          <a:lstStyle/>
          <a:p>
            <a:pPr algn="ctr"/>
            <a:r>
              <a:rPr lang="en-GB" sz="1400" dirty="0">
                <a:latin typeface="Times New Roman" panose="02020603050405020304" pitchFamily="18" charset="0"/>
                <a:cs typeface="Times New Roman" panose="02020603050405020304" pitchFamily="18" charset="0"/>
              </a:rPr>
              <a:t> </a:t>
            </a:r>
            <a:r>
              <a:rPr lang="en-GB" sz="1400" b="1" dirty="0">
                <a:latin typeface="Times New Roman" panose="02020603050405020304" pitchFamily="18" charset="0"/>
                <a:cs typeface="Times New Roman" panose="02020603050405020304" pitchFamily="18" charset="0"/>
              </a:rPr>
              <a:t>Figure 25</a:t>
            </a:r>
            <a:r>
              <a:rPr lang="en-GB" sz="1400" dirty="0">
                <a:latin typeface="Times New Roman" panose="02020603050405020304" pitchFamily="18" charset="0"/>
                <a:cs typeface="Times New Roman" panose="02020603050405020304" pitchFamily="18" charset="0"/>
              </a:rPr>
              <a:t>: Trend in mean LST for 2021, 2027 and 2050 under the BAU scenario in Ouagadougou and Bobo-Dioulasso </a:t>
            </a:r>
            <a:endParaRPr lang="en-GB" sz="1400" dirty="0"/>
          </a:p>
        </p:txBody>
      </p:sp>
      <p:sp>
        <p:nvSpPr>
          <p:cNvPr id="8" name="TextBox 7">
            <a:extLst>
              <a:ext uri="{FF2B5EF4-FFF2-40B4-BE49-F238E27FC236}">
                <a16:creationId xmlns:a16="http://schemas.microsoft.com/office/drawing/2014/main" id="{3E27B5F6-4E07-2A27-DC7D-579D3C705E6B}"/>
              </a:ext>
            </a:extLst>
          </p:cNvPr>
          <p:cNvSpPr txBox="1"/>
          <p:nvPr/>
        </p:nvSpPr>
        <p:spPr>
          <a:xfrm>
            <a:off x="3448051" y="71735"/>
            <a:ext cx="5638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Results and Discussion/Objective 5 (2/2)</a:t>
            </a:r>
            <a:endParaRPr lang="fr-FR" sz="2400" b="1"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8EC88EA-07BF-7684-1C78-EFF32A1CB237}"/>
              </a:ext>
            </a:extLst>
          </p:cNvPr>
          <p:cNvPicPr>
            <a:picLocks noChangeAspect="1"/>
          </p:cNvPicPr>
          <p:nvPr/>
        </p:nvPicPr>
        <p:blipFill>
          <a:blip r:embed="rId2"/>
          <a:stretch>
            <a:fillRect/>
          </a:stretch>
        </p:blipFill>
        <p:spPr>
          <a:xfrm>
            <a:off x="2743200" y="1657800"/>
            <a:ext cx="5994679" cy="3600000"/>
          </a:xfrm>
          <a:prstGeom prst="rect">
            <a:avLst/>
          </a:prstGeom>
        </p:spPr>
      </p:pic>
    </p:spTree>
    <p:extLst>
      <p:ext uri="{BB962C8B-B14F-4D97-AF65-F5344CB8AC3E}">
        <p14:creationId xmlns:p14="http://schemas.microsoft.com/office/powerpoint/2010/main" val="2324116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50C953A-AB1A-525F-E416-FCBD688774D5}"/>
              </a:ext>
            </a:extLst>
          </p:cNvPr>
          <p:cNvSpPr txBox="1"/>
          <p:nvPr/>
        </p:nvSpPr>
        <p:spPr>
          <a:xfrm>
            <a:off x="2019301" y="1828800"/>
            <a:ext cx="8763000" cy="2431435"/>
          </a:xfrm>
          <a:prstGeom prst="rect">
            <a:avLst/>
          </a:prstGeom>
          <a:noFill/>
        </p:spPr>
        <p:txBody>
          <a:bodyPr wrap="square" rtlCol="0">
            <a:spAutoFit/>
          </a:bodyPr>
          <a:lstStyle/>
          <a:p>
            <a:pPr algn="just"/>
            <a:r>
              <a:rPr lang="en-GB" sz="1900" dirty="0">
                <a:latin typeface="Times New Roman" panose="02020603050405020304" pitchFamily="18" charset="0"/>
                <a:cs typeface="Times New Roman" panose="02020603050405020304" pitchFamily="18" charset="0"/>
              </a:rPr>
              <a:t>The present results showed an increasing trend of built-up area, LST and has a strong relationship with the 2 m air temperature.</a:t>
            </a:r>
          </a:p>
          <a:p>
            <a:pPr algn="just"/>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Increasing LST implies increasing air temperature, then atmospheric warming;</a:t>
            </a: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Continuous increase of air temperature in the next years;</a:t>
            </a: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Intensification of climate change effects on the population (diseases)</a:t>
            </a:r>
          </a:p>
        </p:txBody>
      </p:sp>
      <p:sp>
        <p:nvSpPr>
          <p:cNvPr id="3" name="Slide Number Placeholder 2">
            <a:extLst>
              <a:ext uri="{FF2B5EF4-FFF2-40B4-BE49-F238E27FC236}">
                <a16:creationId xmlns:a16="http://schemas.microsoft.com/office/drawing/2014/main" id="{D079ADD4-344E-0597-D814-13B247FE3E76}"/>
              </a:ext>
            </a:extLst>
          </p:cNvPr>
          <p:cNvSpPr>
            <a:spLocks noGrp="1"/>
          </p:cNvSpPr>
          <p:nvPr>
            <p:ph type="sldNum" sz="quarter" idx="12"/>
          </p:nvPr>
        </p:nvSpPr>
        <p:spPr>
          <a:xfrm>
            <a:off x="11201400" y="6019800"/>
            <a:ext cx="457200" cy="365125"/>
          </a:xfrm>
        </p:spPr>
        <p:txBody>
          <a:bodyPr/>
          <a:lstStyle/>
          <a:p>
            <a:fld id="{3E024793-0E71-48C3-8471-0C8AF9CBC2C2}" type="slidenum">
              <a:rPr lang="en-US" smtClean="0"/>
              <a:t>36</a:t>
            </a:fld>
            <a:endParaRPr lang="en-US" dirty="0"/>
          </a:p>
        </p:txBody>
      </p:sp>
      <p:sp>
        <p:nvSpPr>
          <p:cNvPr id="2" name="TextBox 1">
            <a:extLst>
              <a:ext uri="{FF2B5EF4-FFF2-40B4-BE49-F238E27FC236}">
                <a16:creationId xmlns:a16="http://schemas.microsoft.com/office/drawing/2014/main" id="{431528C8-EF6C-C58C-CA7B-6B83AFA34DB4}"/>
              </a:ext>
            </a:extLst>
          </p:cNvPr>
          <p:cNvSpPr txBox="1"/>
          <p:nvPr/>
        </p:nvSpPr>
        <p:spPr>
          <a:xfrm>
            <a:off x="4457702" y="152400"/>
            <a:ext cx="3886198"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Implications of results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40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DE7052-70DE-A561-BCA6-686F3EF8DF11}"/>
              </a:ext>
            </a:extLst>
          </p:cNvPr>
          <p:cNvSpPr>
            <a:spLocks noGrp="1"/>
          </p:cNvSpPr>
          <p:nvPr>
            <p:ph type="sldNum" sz="quarter" idx="12"/>
          </p:nvPr>
        </p:nvSpPr>
        <p:spPr>
          <a:xfrm>
            <a:off x="11201399" y="6096000"/>
            <a:ext cx="457201" cy="365125"/>
          </a:xfrm>
        </p:spPr>
        <p:txBody>
          <a:bodyPr/>
          <a:lstStyle/>
          <a:p>
            <a:fld id="{3E024793-0E71-48C3-8471-0C8AF9CBC2C2}" type="slidenum">
              <a:rPr lang="en-US" smtClean="0"/>
              <a:t>37</a:t>
            </a:fld>
            <a:endParaRPr lang="en-US"/>
          </a:p>
        </p:txBody>
      </p:sp>
      <p:sp>
        <p:nvSpPr>
          <p:cNvPr id="3" name="TextBox 2">
            <a:extLst>
              <a:ext uri="{FF2B5EF4-FFF2-40B4-BE49-F238E27FC236}">
                <a16:creationId xmlns:a16="http://schemas.microsoft.com/office/drawing/2014/main" id="{60A6B714-8237-2D92-5648-1375480E8E28}"/>
              </a:ext>
            </a:extLst>
          </p:cNvPr>
          <p:cNvSpPr txBox="1"/>
          <p:nvPr/>
        </p:nvSpPr>
        <p:spPr>
          <a:xfrm>
            <a:off x="3467098" y="136524"/>
            <a:ext cx="5257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Conclusion and recommendation (1/5)</a:t>
            </a:r>
            <a:endParaRPr lang="fr-FR" sz="24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9FC22A9-3E92-FA24-5431-E8F5821EFF4C}"/>
              </a:ext>
            </a:extLst>
          </p:cNvPr>
          <p:cNvSpPr txBox="1"/>
          <p:nvPr/>
        </p:nvSpPr>
        <p:spPr>
          <a:xfrm>
            <a:off x="5029198" y="681335"/>
            <a:ext cx="2133601" cy="461665"/>
          </a:xfrm>
          <a:prstGeom prst="rect">
            <a:avLst/>
          </a:prstGeom>
          <a:noFill/>
        </p:spPr>
        <p:txBody>
          <a:bodyPr wrap="square" rtlCol="0">
            <a:spAutoFit/>
          </a:bodyPr>
          <a:lstStyle/>
          <a:p>
            <a:pPr algn="ctr"/>
            <a:r>
              <a:rPr lang="en-GB" sz="2400" dirty="0">
                <a:latin typeface="Times New Roman" panose="02020603050405020304" pitchFamily="18" charset="0"/>
                <a:cs typeface="Times New Roman" panose="02020603050405020304" pitchFamily="18" charset="0"/>
              </a:rPr>
              <a:t>Conclusion </a:t>
            </a:r>
            <a:endParaRPr lang="fr-FR" sz="2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B74A530-AD6F-13F4-5305-A86FFEE89644}"/>
              </a:ext>
            </a:extLst>
          </p:cNvPr>
          <p:cNvSpPr txBox="1"/>
          <p:nvPr/>
        </p:nvSpPr>
        <p:spPr>
          <a:xfrm>
            <a:off x="1905000" y="2133600"/>
            <a:ext cx="9125988" cy="1754326"/>
          </a:xfrm>
          <a:prstGeom prst="rect">
            <a:avLst/>
          </a:prstGeom>
          <a:noFill/>
        </p:spPr>
        <p:txBody>
          <a:bodyPr wrap="square">
            <a:spAutoFit/>
          </a:bodyPr>
          <a:lstStyle/>
          <a:p>
            <a:pPr marL="285750" indent="-285750" algn="just">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research revealed a continuous increase of human foot print, causing an increase LST in Ouagadougou and Bobo-Dioulasso.</a:t>
            </a:r>
          </a:p>
          <a:p>
            <a:pPr algn="just"/>
            <a:endParaRPr lang="en-GB"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LST increasing trend is affecting the atmosphere which warms accordingly.</a:t>
            </a:r>
          </a:p>
          <a:p>
            <a:pPr algn="just"/>
            <a:endParaRPr lang="en-GB"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LST drives the outbreak of diseases such as meningitis.</a:t>
            </a:r>
          </a:p>
        </p:txBody>
      </p:sp>
    </p:spTree>
    <p:extLst>
      <p:ext uri="{BB962C8B-B14F-4D97-AF65-F5344CB8AC3E}">
        <p14:creationId xmlns:p14="http://schemas.microsoft.com/office/powerpoint/2010/main" val="2909084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DE7052-70DE-A561-BCA6-686F3EF8DF11}"/>
              </a:ext>
            </a:extLst>
          </p:cNvPr>
          <p:cNvSpPr>
            <a:spLocks noGrp="1"/>
          </p:cNvSpPr>
          <p:nvPr>
            <p:ph type="sldNum" sz="quarter" idx="12"/>
          </p:nvPr>
        </p:nvSpPr>
        <p:spPr>
          <a:xfrm>
            <a:off x="11125200" y="6096000"/>
            <a:ext cx="457200" cy="365125"/>
          </a:xfrm>
        </p:spPr>
        <p:txBody>
          <a:bodyPr/>
          <a:lstStyle/>
          <a:p>
            <a:fld id="{3E024793-0E71-48C3-8471-0C8AF9CBC2C2}" type="slidenum">
              <a:rPr lang="en-US" smtClean="0"/>
              <a:t>38</a:t>
            </a:fld>
            <a:endParaRPr lang="en-US" dirty="0"/>
          </a:p>
        </p:txBody>
      </p:sp>
      <p:sp>
        <p:nvSpPr>
          <p:cNvPr id="4" name="TextBox 3">
            <a:extLst>
              <a:ext uri="{FF2B5EF4-FFF2-40B4-BE49-F238E27FC236}">
                <a16:creationId xmlns:a16="http://schemas.microsoft.com/office/drawing/2014/main" id="{E9E6CBE1-F1E1-52BB-9A98-552C5B9AC681}"/>
              </a:ext>
            </a:extLst>
          </p:cNvPr>
          <p:cNvSpPr txBox="1"/>
          <p:nvPr/>
        </p:nvSpPr>
        <p:spPr>
          <a:xfrm>
            <a:off x="1524000" y="1932939"/>
            <a:ext cx="9753600" cy="3782061"/>
          </a:xfrm>
          <a:prstGeom prst="rect">
            <a:avLst/>
          </a:prstGeom>
          <a:noFill/>
        </p:spPr>
        <p:txBody>
          <a:bodyPr wrap="square">
            <a:spAutoFit/>
          </a:bodyPr>
          <a:lstStyle/>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Ministry of Urban Planning should integrate non-urban landscape development into real estate project implementations to mitigate LST;</a:t>
            </a:r>
          </a:p>
          <a:p>
            <a:pPr marL="285750" indent="-285750" algn="just">
              <a:lnSpc>
                <a:spcPct val="150000"/>
              </a:lnSpc>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Ministry of Environment should ensure that real estate development agencies incorporate green areas to increase non-built-up surfaces in urban setting;</a:t>
            </a:r>
          </a:p>
          <a:p>
            <a:pPr marL="285750" indent="-285750" algn="just">
              <a:lnSpc>
                <a:spcPct val="150000"/>
              </a:lnSpc>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Afforestation and green building programmes should be made priority activities in all the urban areas, with the hope of reducing the current and future LST in the two cities;</a:t>
            </a:r>
          </a:p>
          <a:p>
            <a:pPr algn="just">
              <a:lnSpc>
                <a:spcPct val="150000"/>
              </a:lnSpc>
            </a:pPr>
            <a:endParaRPr lang="en-GB" sz="1800" dirty="0">
              <a:effectLst/>
              <a:latin typeface="Times New Roman" panose="02020603050405020304" pitchFamily="18" charset="0"/>
              <a:ea typeface="Calibri" panose="020F0502020204030204" pitchFamily="34" charset="0"/>
            </a:endParaRPr>
          </a:p>
        </p:txBody>
      </p:sp>
      <p:sp>
        <p:nvSpPr>
          <p:cNvPr id="6" name="TextBox 5">
            <a:extLst>
              <a:ext uri="{FF2B5EF4-FFF2-40B4-BE49-F238E27FC236}">
                <a16:creationId xmlns:a16="http://schemas.microsoft.com/office/drawing/2014/main" id="{C1C322A2-A208-4A8C-6C74-196EC2550BE2}"/>
              </a:ext>
            </a:extLst>
          </p:cNvPr>
          <p:cNvSpPr txBox="1"/>
          <p:nvPr/>
        </p:nvSpPr>
        <p:spPr>
          <a:xfrm>
            <a:off x="5029198" y="681335"/>
            <a:ext cx="2590802" cy="461665"/>
          </a:xfrm>
          <a:prstGeom prst="rect">
            <a:avLst/>
          </a:prstGeom>
          <a:noFill/>
        </p:spPr>
        <p:txBody>
          <a:bodyPr wrap="square" rtlCol="0">
            <a:spAutoFit/>
          </a:bodyPr>
          <a:lstStyle/>
          <a:p>
            <a:pPr algn="ctr"/>
            <a:r>
              <a:rPr lang="en-GB" sz="2400" dirty="0">
                <a:latin typeface="Times New Roman" panose="02020603050405020304" pitchFamily="18" charset="0"/>
                <a:cs typeface="Times New Roman" panose="02020603050405020304" pitchFamily="18" charset="0"/>
              </a:rPr>
              <a:t>Recommendation </a:t>
            </a:r>
            <a:endParaRPr lang="fr-FR"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88D5B5B-8FC5-C072-0429-47A3877DF986}"/>
              </a:ext>
            </a:extLst>
          </p:cNvPr>
          <p:cNvSpPr txBox="1"/>
          <p:nvPr/>
        </p:nvSpPr>
        <p:spPr>
          <a:xfrm>
            <a:off x="3505200" y="1143000"/>
            <a:ext cx="5410374"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For performance improvement</a:t>
            </a:r>
            <a:endParaRPr lang="fr-FR" sz="24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21BE52A-DD53-7FFF-8EBF-88BCCE072BEB}"/>
              </a:ext>
            </a:extLst>
          </p:cNvPr>
          <p:cNvSpPr txBox="1"/>
          <p:nvPr/>
        </p:nvSpPr>
        <p:spPr>
          <a:xfrm>
            <a:off x="3467098" y="136524"/>
            <a:ext cx="5257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Conclusion and recommendation (2/5)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568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210798-7AF1-ED7A-B7BE-8564698CF8D7}"/>
              </a:ext>
            </a:extLst>
          </p:cNvPr>
          <p:cNvSpPr>
            <a:spLocks noGrp="1"/>
          </p:cNvSpPr>
          <p:nvPr>
            <p:ph type="sldNum" sz="quarter" idx="12"/>
          </p:nvPr>
        </p:nvSpPr>
        <p:spPr>
          <a:xfrm>
            <a:off x="11125200" y="6019800"/>
            <a:ext cx="457200" cy="365125"/>
          </a:xfrm>
        </p:spPr>
        <p:txBody>
          <a:bodyPr/>
          <a:lstStyle/>
          <a:p>
            <a:fld id="{3E024793-0E71-48C3-8471-0C8AF9CBC2C2}" type="slidenum">
              <a:rPr lang="en-US" smtClean="0"/>
              <a:t>39</a:t>
            </a:fld>
            <a:endParaRPr lang="en-US" dirty="0"/>
          </a:p>
        </p:txBody>
      </p:sp>
      <p:sp>
        <p:nvSpPr>
          <p:cNvPr id="4" name="TextBox 3">
            <a:extLst>
              <a:ext uri="{FF2B5EF4-FFF2-40B4-BE49-F238E27FC236}">
                <a16:creationId xmlns:a16="http://schemas.microsoft.com/office/drawing/2014/main" id="{0ED64A04-007D-5290-C0E5-FFC0199C4AE9}"/>
              </a:ext>
            </a:extLst>
          </p:cNvPr>
          <p:cNvSpPr txBox="1"/>
          <p:nvPr/>
        </p:nvSpPr>
        <p:spPr>
          <a:xfrm>
            <a:off x="5029198" y="609600"/>
            <a:ext cx="2590802" cy="461665"/>
          </a:xfrm>
          <a:prstGeom prst="rect">
            <a:avLst/>
          </a:prstGeom>
          <a:noFill/>
        </p:spPr>
        <p:txBody>
          <a:bodyPr wrap="square" rtlCol="0">
            <a:spAutoFit/>
          </a:bodyPr>
          <a:lstStyle/>
          <a:p>
            <a:pPr algn="ctr"/>
            <a:r>
              <a:rPr lang="en-GB" sz="2400" dirty="0">
                <a:latin typeface="Times New Roman" panose="02020603050405020304" pitchFamily="18" charset="0"/>
                <a:cs typeface="Times New Roman" panose="02020603050405020304" pitchFamily="18" charset="0"/>
              </a:rPr>
              <a:t>Recommendation </a:t>
            </a:r>
            <a:endParaRPr lang="fr-FR"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46C5712-C294-B78B-E18D-4A531BB2D717}"/>
              </a:ext>
            </a:extLst>
          </p:cNvPr>
          <p:cNvSpPr txBox="1"/>
          <p:nvPr/>
        </p:nvSpPr>
        <p:spPr>
          <a:xfrm>
            <a:off x="3505200" y="1214735"/>
            <a:ext cx="5410374"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For policy</a:t>
            </a:r>
            <a:endParaRPr lang="fr-FR" sz="24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5CAB068-E8DC-4DE8-6066-FC9992868340}"/>
              </a:ext>
            </a:extLst>
          </p:cNvPr>
          <p:cNvSpPr txBox="1"/>
          <p:nvPr/>
        </p:nvSpPr>
        <p:spPr>
          <a:xfrm>
            <a:off x="1905000" y="2281988"/>
            <a:ext cx="9448801" cy="1289071"/>
          </a:xfrm>
          <a:prstGeom prst="rect">
            <a:avLst/>
          </a:prstGeom>
          <a:noFill/>
        </p:spPr>
        <p:txBody>
          <a:bodyPr wrap="square">
            <a:spAutoFit/>
          </a:bodyPr>
          <a:lstStyle/>
          <a:p>
            <a:pPr algn="just">
              <a:lnSpc>
                <a:spcPct val="150000"/>
              </a:lnSpc>
            </a:pPr>
            <a:r>
              <a:rPr lang="en-GB" dirty="0">
                <a:latin typeface="Times New Roman" panose="02020603050405020304" pitchFamily="18" charset="0"/>
                <a:cs typeface="Times New Roman" panose="02020603050405020304" pitchFamily="18" charset="0"/>
              </a:rPr>
              <a:t>The Ministry of Urban Planning should re-visit the zoning ordinance in favour of green building and high-rise building in residential estate development as a policy in Burkina Faso.</a:t>
            </a:r>
          </a:p>
          <a:p>
            <a:pPr algn="just">
              <a:lnSpc>
                <a:spcPct val="150000"/>
              </a:lnSpc>
            </a:pPr>
            <a:r>
              <a:rPr lang="en-GB" dirty="0">
                <a:latin typeface="Times New Roman" panose="02020603050405020304" pitchFamily="18" charset="0"/>
                <a:cs typeface="Times New Roman" panose="02020603050405020304" pitchFamily="18" charset="0"/>
              </a:rPr>
              <a:t>This policy will increase more house ownership and mitigate urban sprawl and LST. </a:t>
            </a:r>
          </a:p>
        </p:txBody>
      </p:sp>
      <p:sp>
        <p:nvSpPr>
          <p:cNvPr id="10" name="TextBox 9">
            <a:extLst>
              <a:ext uri="{FF2B5EF4-FFF2-40B4-BE49-F238E27FC236}">
                <a16:creationId xmlns:a16="http://schemas.microsoft.com/office/drawing/2014/main" id="{E6F70D8D-DD87-627D-893F-FD9E68782C2B}"/>
              </a:ext>
            </a:extLst>
          </p:cNvPr>
          <p:cNvSpPr txBox="1"/>
          <p:nvPr/>
        </p:nvSpPr>
        <p:spPr>
          <a:xfrm>
            <a:off x="3467098" y="136524"/>
            <a:ext cx="5257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Conclusion and recommendation (3/5)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03D83-EFFC-7C42-AD12-CFDBEFA106E5}"/>
              </a:ext>
            </a:extLst>
          </p:cNvPr>
          <p:cNvSpPr>
            <a:spLocks noGrp="1"/>
          </p:cNvSpPr>
          <p:nvPr>
            <p:ph type="sldNum" sz="quarter" idx="12"/>
          </p:nvPr>
        </p:nvSpPr>
        <p:spPr>
          <a:xfrm>
            <a:off x="11201400" y="6087605"/>
            <a:ext cx="381000" cy="365125"/>
          </a:xfrm>
        </p:spPr>
        <p:txBody>
          <a:bodyPr/>
          <a:lstStyle/>
          <a:p>
            <a:fld id="{3E024793-0E71-48C3-8471-0C8AF9CBC2C2}" type="slidenum">
              <a:rPr lang="en-US" smtClean="0"/>
              <a:t>4</a:t>
            </a:fld>
            <a:endParaRPr lang="en-US" dirty="0"/>
          </a:p>
        </p:txBody>
      </p:sp>
      <p:pic>
        <p:nvPicPr>
          <p:cNvPr id="3" name="Picture 2">
            <a:extLst>
              <a:ext uri="{FF2B5EF4-FFF2-40B4-BE49-F238E27FC236}">
                <a16:creationId xmlns:a16="http://schemas.microsoft.com/office/drawing/2014/main" id="{6E4D713E-111F-C718-07EA-8350DD788B02}"/>
              </a:ext>
            </a:extLst>
          </p:cNvPr>
          <p:cNvPicPr>
            <a:picLocks noChangeAspect="1"/>
          </p:cNvPicPr>
          <p:nvPr/>
        </p:nvPicPr>
        <p:blipFill rotWithShape="1">
          <a:blip r:embed="rId3">
            <a:extLst>
              <a:ext uri="{28A0092B-C50C-407E-A947-70E740481C1C}">
                <a14:useLocalDpi xmlns:a14="http://schemas.microsoft.com/office/drawing/2010/main" val="0"/>
              </a:ext>
            </a:extLst>
          </a:blip>
          <a:srcRect l="-1068" t="5540" r="3975"/>
          <a:stretch/>
        </p:blipFill>
        <p:spPr>
          <a:xfrm>
            <a:off x="2209404" y="1436169"/>
            <a:ext cx="8306197" cy="3348000"/>
          </a:xfrm>
          <a:prstGeom prst="rect">
            <a:avLst/>
          </a:prstGeom>
        </p:spPr>
      </p:pic>
      <p:sp>
        <p:nvSpPr>
          <p:cNvPr id="6" name="TextBox 5">
            <a:extLst>
              <a:ext uri="{FF2B5EF4-FFF2-40B4-BE49-F238E27FC236}">
                <a16:creationId xmlns:a16="http://schemas.microsoft.com/office/drawing/2014/main" id="{FBFB22BD-E2FD-AE2D-9DC4-BB5A6D010348}"/>
              </a:ext>
            </a:extLst>
          </p:cNvPr>
          <p:cNvSpPr txBox="1"/>
          <p:nvPr/>
        </p:nvSpPr>
        <p:spPr>
          <a:xfrm>
            <a:off x="2209800" y="5486400"/>
            <a:ext cx="9144000" cy="369332"/>
          </a:xfrm>
          <a:prstGeom prst="rect">
            <a:avLst/>
          </a:prstGeom>
          <a:noFill/>
        </p:spPr>
        <p:txBody>
          <a:bodyPr wrap="square" rtlCol="0">
            <a:spAutoFit/>
          </a:bodyPr>
          <a:lstStyle/>
          <a:p>
            <a:r>
              <a:rPr lang="en-GB" dirty="0"/>
              <a:t>Increasing urbanization trend all over the world, with a peak in Africa </a:t>
            </a:r>
            <a:r>
              <a:rPr lang="en-GB" dirty="0">
                <a:latin typeface="Times New Roman" panose="02020603050405020304" pitchFamily="18" charset="0"/>
                <a:cs typeface="Times New Roman" panose="02020603050405020304" pitchFamily="18" charset="0"/>
              </a:rPr>
              <a:t>(</a:t>
            </a:r>
            <a:r>
              <a:rPr lang="en-GB" sz="1200" dirty="0" err="1">
                <a:latin typeface="Times New Roman" panose="02020603050405020304" pitchFamily="18" charset="0"/>
                <a:cs typeface="Times New Roman" panose="02020603050405020304" pitchFamily="18" charset="0"/>
              </a:rPr>
              <a:t>Stemn</a:t>
            </a:r>
            <a:r>
              <a:rPr lang="en-GB" sz="1200" dirty="0">
                <a:latin typeface="Times New Roman" panose="02020603050405020304" pitchFamily="18" charset="0"/>
                <a:cs typeface="Times New Roman" panose="02020603050405020304" pitchFamily="18" charset="0"/>
              </a:rPr>
              <a:t> &amp; </a:t>
            </a:r>
            <a:r>
              <a:rPr lang="en-GB" sz="1200" dirty="0" err="1">
                <a:latin typeface="Times New Roman" panose="02020603050405020304" pitchFamily="18" charset="0"/>
                <a:cs typeface="Times New Roman" panose="02020603050405020304" pitchFamily="18" charset="0"/>
              </a:rPr>
              <a:t>Kumi</a:t>
            </a:r>
            <a:r>
              <a:rPr lang="en-GB" sz="1200" dirty="0">
                <a:latin typeface="Times New Roman" panose="02020603050405020304" pitchFamily="18" charset="0"/>
                <a:cs typeface="Times New Roman" panose="02020603050405020304" pitchFamily="18" charset="0"/>
              </a:rPr>
              <a:t>-Boateng, 2020</a:t>
            </a:r>
            <a:r>
              <a:rPr lang="en-GB" dirty="0">
                <a:latin typeface="Times New Roman" panose="02020603050405020304" pitchFamily="18" charset="0"/>
                <a:cs typeface="Times New Roman" panose="02020603050405020304" pitchFamily="18" charset="0"/>
              </a:rPr>
              <a:t>)</a:t>
            </a:r>
            <a:endParaRPr lang="en-GB" sz="1200" dirty="0"/>
          </a:p>
        </p:txBody>
      </p:sp>
      <p:sp>
        <p:nvSpPr>
          <p:cNvPr id="4" name="Oval 3">
            <a:extLst>
              <a:ext uri="{FF2B5EF4-FFF2-40B4-BE49-F238E27FC236}">
                <a16:creationId xmlns:a16="http://schemas.microsoft.com/office/drawing/2014/main" id="{E88C8004-F772-09EE-E8AA-F7E30DF08FA1}"/>
              </a:ext>
            </a:extLst>
          </p:cNvPr>
          <p:cNvSpPr/>
          <p:nvPr/>
        </p:nvSpPr>
        <p:spPr>
          <a:xfrm>
            <a:off x="6089717" y="2743200"/>
            <a:ext cx="1663045" cy="7297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1F766CF9-0C29-D915-A970-DB88EDCA2BB6}"/>
              </a:ext>
            </a:extLst>
          </p:cNvPr>
          <p:cNvSpPr txBox="1"/>
          <p:nvPr/>
        </p:nvSpPr>
        <p:spPr>
          <a:xfrm>
            <a:off x="4419600" y="4946750"/>
            <a:ext cx="5859546"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1</a:t>
            </a:r>
            <a:r>
              <a:rPr lang="en-GB" sz="1400" dirty="0">
                <a:latin typeface="Times New Roman" panose="02020603050405020304" pitchFamily="18" charset="0"/>
                <a:cs typeface="Times New Roman" panose="02020603050405020304" pitchFamily="18" charset="0"/>
              </a:rPr>
              <a:t>: Urban growth rate in 2018 (Source: World Urbanisation Prospect)</a:t>
            </a:r>
            <a:endParaRPr lang="fr-FR" sz="1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4C9D8B4-2464-BC4A-3B02-EE46335C11D8}"/>
              </a:ext>
            </a:extLst>
          </p:cNvPr>
          <p:cNvSpPr txBox="1"/>
          <p:nvPr/>
        </p:nvSpPr>
        <p:spPr>
          <a:xfrm>
            <a:off x="2666999" y="660760"/>
            <a:ext cx="6138421" cy="400110"/>
          </a:xfrm>
          <a:prstGeom prst="rect">
            <a:avLst/>
          </a:prstGeom>
          <a:noFill/>
        </p:spPr>
        <p:txBody>
          <a:bodyPr wrap="square" rtlCol="0">
            <a:spAutoFit/>
          </a:bodyPr>
          <a:lstStyle/>
          <a:p>
            <a:pPr marL="342900" indent="-342900">
              <a:buFont typeface="Wingdings" panose="05000000000000000000" pitchFamily="2" charset="2"/>
              <a:buChar char="q"/>
            </a:pPr>
            <a:r>
              <a:rPr lang="en-GB" sz="2000" dirty="0">
                <a:latin typeface="Times New Roman" panose="02020603050405020304" pitchFamily="18" charset="0"/>
                <a:cs typeface="Times New Roman" panose="02020603050405020304" pitchFamily="18" charset="0"/>
              </a:rPr>
              <a:t>Rapid urban population growth in Sub-Saharan Africa</a:t>
            </a:r>
            <a:endParaRPr lang="fr-FR"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8A72FE1-4D84-295F-CAF7-A8485D86F125}"/>
              </a:ext>
            </a:extLst>
          </p:cNvPr>
          <p:cNvSpPr txBox="1"/>
          <p:nvPr/>
        </p:nvSpPr>
        <p:spPr>
          <a:xfrm>
            <a:off x="4419601" y="105549"/>
            <a:ext cx="4190998"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Background of the study (2/2)</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39619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96403C-0422-62AE-2156-F7C8C9817EB8}"/>
              </a:ext>
            </a:extLst>
          </p:cNvPr>
          <p:cNvSpPr>
            <a:spLocks noGrp="1"/>
          </p:cNvSpPr>
          <p:nvPr>
            <p:ph type="sldNum" sz="quarter" idx="12"/>
          </p:nvPr>
        </p:nvSpPr>
        <p:spPr>
          <a:xfrm>
            <a:off x="11125199" y="6096000"/>
            <a:ext cx="457201" cy="365125"/>
          </a:xfrm>
        </p:spPr>
        <p:txBody>
          <a:bodyPr/>
          <a:lstStyle/>
          <a:p>
            <a:fld id="{3E024793-0E71-48C3-8471-0C8AF9CBC2C2}" type="slidenum">
              <a:rPr lang="en-US" smtClean="0"/>
              <a:t>40</a:t>
            </a:fld>
            <a:endParaRPr lang="en-US"/>
          </a:p>
        </p:txBody>
      </p:sp>
      <p:sp>
        <p:nvSpPr>
          <p:cNvPr id="6" name="TextBox 5">
            <a:extLst>
              <a:ext uri="{FF2B5EF4-FFF2-40B4-BE49-F238E27FC236}">
                <a16:creationId xmlns:a16="http://schemas.microsoft.com/office/drawing/2014/main" id="{FBCB5200-5176-2FB1-6C62-D791E43949E7}"/>
              </a:ext>
            </a:extLst>
          </p:cNvPr>
          <p:cNvSpPr txBox="1"/>
          <p:nvPr/>
        </p:nvSpPr>
        <p:spPr>
          <a:xfrm>
            <a:off x="1447800" y="2036434"/>
            <a:ext cx="9525000" cy="2535566"/>
          </a:xfrm>
          <a:prstGeom prst="rect">
            <a:avLst/>
          </a:prstGeom>
          <a:noFill/>
        </p:spPr>
        <p:txBody>
          <a:bodyPr wrap="square">
            <a:spAutoFit/>
          </a:bodyPr>
          <a:lstStyle/>
          <a:p>
            <a:pPr marL="285750" indent="-285750" algn="just">
              <a:lnSpc>
                <a:spcPct val="150000"/>
              </a:lnSpc>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Assess the long-term correlation between LST and air temperature for LST-air temperature complementation modelling;</a:t>
            </a:r>
          </a:p>
          <a:p>
            <a:pPr algn="just">
              <a:lnSpc>
                <a:spcPct val="150000"/>
              </a:lnSpc>
            </a:pPr>
            <a:endParaRPr lang="en-GB"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The Ministry of Health should embrace total automation of hospital detail records especially that of epidemiology that can be used in conjunction with LST data for health related disaster vulnerability modelling and forecast.</a:t>
            </a:r>
          </a:p>
        </p:txBody>
      </p:sp>
      <p:sp>
        <p:nvSpPr>
          <p:cNvPr id="7" name="TextBox 6">
            <a:extLst>
              <a:ext uri="{FF2B5EF4-FFF2-40B4-BE49-F238E27FC236}">
                <a16:creationId xmlns:a16="http://schemas.microsoft.com/office/drawing/2014/main" id="{B81EFCE7-588F-00E2-C096-98143C082AED}"/>
              </a:ext>
            </a:extLst>
          </p:cNvPr>
          <p:cNvSpPr txBox="1"/>
          <p:nvPr/>
        </p:nvSpPr>
        <p:spPr>
          <a:xfrm>
            <a:off x="3505200" y="1214735"/>
            <a:ext cx="5410374"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For further research</a:t>
            </a:r>
            <a:endParaRPr lang="fr-FR" sz="24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B51F953-7DB3-F0C9-4858-E6553248BF58}"/>
              </a:ext>
            </a:extLst>
          </p:cNvPr>
          <p:cNvSpPr txBox="1"/>
          <p:nvPr/>
        </p:nvSpPr>
        <p:spPr>
          <a:xfrm>
            <a:off x="5029198" y="681335"/>
            <a:ext cx="2590802" cy="461665"/>
          </a:xfrm>
          <a:prstGeom prst="rect">
            <a:avLst/>
          </a:prstGeom>
          <a:noFill/>
        </p:spPr>
        <p:txBody>
          <a:bodyPr wrap="square" rtlCol="0">
            <a:spAutoFit/>
          </a:bodyPr>
          <a:lstStyle/>
          <a:p>
            <a:pPr algn="ctr"/>
            <a:r>
              <a:rPr lang="en-GB" sz="2400" dirty="0">
                <a:latin typeface="Times New Roman" panose="02020603050405020304" pitchFamily="18" charset="0"/>
                <a:cs typeface="Times New Roman" panose="02020603050405020304" pitchFamily="18" charset="0"/>
              </a:rPr>
              <a:t>Recommendation </a:t>
            </a:r>
            <a:endParaRPr lang="fr-FR"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4ED8C46-28CA-97D3-9062-2751DEF9A779}"/>
              </a:ext>
            </a:extLst>
          </p:cNvPr>
          <p:cNvSpPr txBox="1"/>
          <p:nvPr/>
        </p:nvSpPr>
        <p:spPr>
          <a:xfrm>
            <a:off x="3467098" y="136524"/>
            <a:ext cx="5257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Conclusion and recommendation (4/5)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431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32C8B3-EE72-0B57-5BAA-BADDCD4989C7}"/>
              </a:ext>
            </a:extLst>
          </p:cNvPr>
          <p:cNvSpPr>
            <a:spLocks noGrp="1"/>
          </p:cNvSpPr>
          <p:nvPr>
            <p:ph type="sldNum" sz="quarter" idx="12"/>
          </p:nvPr>
        </p:nvSpPr>
        <p:spPr>
          <a:xfrm>
            <a:off x="11125199" y="6019800"/>
            <a:ext cx="457201" cy="365125"/>
          </a:xfrm>
        </p:spPr>
        <p:txBody>
          <a:bodyPr/>
          <a:lstStyle/>
          <a:p>
            <a:fld id="{3E024793-0E71-48C3-8471-0C8AF9CBC2C2}" type="slidenum">
              <a:rPr lang="en-US" smtClean="0"/>
              <a:t>41</a:t>
            </a:fld>
            <a:endParaRPr lang="en-US"/>
          </a:p>
        </p:txBody>
      </p:sp>
      <p:sp>
        <p:nvSpPr>
          <p:cNvPr id="3" name="TextBox 2">
            <a:extLst>
              <a:ext uri="{FF2B5EF4-FFF2-40B4-BE49-F238E27FC236}">
                <a16:creationId xmlns:a16="http://schemas.microsoft.com/office/drawing/2014/main" id="{157F552E-26E8-D1AA-AFF9-0C1D369D9DF9}"/>
              </a:ext>
            </a:extLst>
          </p:cNvPr>
          <p:cNvSpPr txBox="1"/>
          <p:nvPr/>
        </p:nvSpPr>
        <p:spPr>
          <a:xfrm>
            <a:off x="3505200" y="1143000"/>
            <a:ext cx="5410374"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Contribution to the body of knowledge</a:t>
            </a:r>
            <a:endParaRPr lang="fr-FR" sz="24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5D32CD7-1790-B4E0-7700-4AABD584140A}"/>
              </a:ext>
            </a:extLst>
          </p:cNvPr>
          <p:cNvSpPr txBox="1"/>
          <p:nvPr/>
        </p:nvSpPr>
        <p:spPr>
          <a:xfrm>
            <a:off x="1828800" y="1905000"/>
            <a:ext cx="9525001" cy="3624518"/>
          </a:xfrm>
          <a:prstGeom prst="rect">
            <a:avLst/>
          </a:prstGeom>
          <a:noFill/>
        </p:spPr>
        <p:txBody>
          <a:bodyPr wrap="square">
            <a:spAutoFit/>
          </a:bodyPr>
          <a:lstStyle/>
          <a:p>
            <a:pPr marL="285750" indent="-285750" algn="just">
              <a:lnSpc>
                <a:spcPct val="150000"/>
              </a:lnSpc>
              <a:spcBef>
                <a:spcPts val="1200"/>
              </a:spcBef>
              <a:spcAft>
                <a:spcPts val="1000"/>
              </a:spcAft>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rPr>
              <a:t>The development of built-up surfaces is a push factor in LST increasing while non-built-up surfaces contribute to environmental cooling in both cities;</a:t>
            </a:r>
            <a:endParaRPr lang="en-GB" sz="1800" dirty="0">
              <a:effectLst/>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200000"/>
              </a:lnSpc>
              <a:spcBef>
                <a:spcPts val="1200"/>
              </a:spcBef>
              <a:spcAft>
                <a:spcPts val="1000"/>
              </a:spcAft>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cs typeface="Arial" panose="020B0604020202020204" pitchFamily="34" charset="0"/>
              </a:rPr>
              <a:t>The findings shed light on the limitation of the current urbanisation system that contributes to the deterioration of urban climatic conditions;</a:t>
            </a:r>
          </a:p>
          <a:p>
            <a:pPr marL="285750" indent="-285750" algn="just">
              <a:lnSpc>
                <a:spcPct val="200000"/>
              </a:lnSpc>
              <a:spcBef>
                <a:spcPts val="1200"/>
              </a:spcBef>
              <a:spcAft>
                <a:spcPts val="1000"/>
              </a:spcAft>
              <a:buFont typeface="Wingdings" panose="05000000000000000000" pitchFamily="2" charset="2"/>
              <a:buChar char="q"/>
            </a:pPr>
            <a:r>
              <a:rPr lang="en-GB" sz="1800" dirty="0">
                <a:effectLst/>
                <a:latin typeface="Times New Roman" panose="02020603050405020304" pitchFamily="18" charset="0"/>
                <a:ea typeface="Calibri" panose="020F0502020204030204" pitchFamily="34" charset="0"/>
                <a:cs typeface="Arial" panose="020B0604020202020204" pitchFamily="34" charset="0"/>
              </a:rPr>
              <a:t> There is a need to reconsider urban planning to avoid “the all grey” city, and promote and implement more vegetated and water percolation-enabled surfaces.</a:t>
            </a:r>
            <a:endParaRPr lang="en-GB"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1F48E076-5B15-88AB-B4A4-30795834C9A5}"/>
              </a:ext>
            </a:extLst>
          </p:cNvPr>
          <p:cNvSpPr txBox="1"/>
          <p:nvPr/>
        </p:nvSpPr>
        <p:spPr>
          <a:xfrm>
            <a:off x="5029198" y="681335"/>
            <a:ext cx="2590802" cy="461665"/>
          </a:xfrm>
          <a:prstGeom prst="rect">
            <a:avLst/>
          </a:prstGeom>
          <a:noFill/>
        </p:spPr>
        <p:txBody>
          <a:bodyPr wrap="square" rtlCol="0">
            <a:spAutoFit/>
          </a:bodyPr>
          <a:lstStyle/>
          <a:p>
            <a:pPr algn="ctr"/>
            <a:r>
              <a:rPr lang="en-GB" sz="2400" dirty="0">
                <a:latin typeface="Times New Roman" panose="02020603050405020304" pitchFamily="18" charset="0"/>
                <a:cs typeface="Times New Roman" panose="02020603050405020304" pitchFamily="18" charset="0"/>
              </a:rPr>
              <a:t>Recommendation </a:t>
            </a:r>
            <a:endParaRPr lang="fr-FR"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19B3606-0B35-0BF0-8A70-570C13DA0FFA}"/>
              </a:ext>
            </a:extLst>
          </p:cNvPr>
          <p:cNvSpPr txBox="1"/>
          <p:nvPr/>
        </p:nvSpPr>
        <p:spPr>
          <a:xfrm>
            <a:off x="3467098" y="136524"/>
            <a:ext cx="5257800"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Conclusion and recommendation (5/5)</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1968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1CEF42-F4D8-B137-9243-A4EE7516BB37}"/>
              </a:ext>
            </a:extLst>
          </p:cNvPr>
          <p:cNvSpPr>
            <a:spLocks noGrp="1"/>
          </p:cNvSpPr>
          <p:nvPr>
            <p:ph type="sldNum" sz="quarter" idx="12"/>
          </p:nvPr>
        </p:nvSpPr>
        <p:spPr/>
        <p:txBody>
          <a:bodyPr/>
          <a:lstStyle/>
          <a:p>
            <a:fld id="{3E024793-0E71-48C3-8471-0C8AF9CBC2C2}" type="slidenum">
              <a:rPr lang="en-US" smtClean="0"/>
              <a:t>42</a:t>
            </a:fld>
            <a:endParaRPr lang="en-US"/>
          </a:p>
        </p:txBody>
      </p:sp>
      <p:sp>
        <p:nvSpPr>
          <p:cNvPr id="3" name="TextBox 2">
            <a:extLst>
              <a:ext uri="{FF2B5EF4-FFF2-40B4-BE49-F238E27FC236}">
                <a16:creationId xmlns:a16="http://schemas.microsoft.com/office/drawing/2014/main" id="{A148AB3F-71CE-2F5B-FF2A-4B093C268E31}"/>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References</a:t>
            </a:r>
            <a:endParaRPr lang="fr-FR" sz="24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5C76785-2566-9377-4BEA-1B4D90746C77}"/>
              </a:ext>
            </a:extLst>
          </p:cNvPr>
          <p:cNvSpPr txBox="1"/>
          <p:nvPr/>
        </p:nvSpPr>
        <p:spPr>
          <a:xfrm>
            <a:off x="1219200" y="1264905"/>
            <a:ext cx="10668000" cy="5516895"/>
          </a:xfrm>
          <a:prstGeom prst="rect">
            <a:avLst/>
          </a:prstGeom>
          <a:noFill/>
        </p:spPr>
        <p:txBody>
          <a:bodyPr wrap="square">
            <a:spAutoFit/>
          </a:bodyPr>
          <a:lstStyle/>
          <a:p>
            <a:pPr algn="just">
              <a:spcAft>
                <a:spcPts val="800"/>
              </a:spcAft>
            </a:pPr>
            <a:r>
              <a:rPr lang="en-GB" sz="750" dirty="0">
                <a:effectLst/>
                <a:latin typeface="Times New Roman" panose="02020603050405020304" pitchFamily="18" charset="0"/>
                <a:ea typeface="Calibri" panose="020F0502020204030204" pitchFamily="34" charset="0"/>
                <a:cs typeface="Times New Roman" panose="02020603050405020304" pitchFamily="18" charset="0"/>
              </a:rPr>
              <a:t>Chen, J., Jiao, Z., Liang, Z., Ma, J., Xu, M., Biswal, S., Ramanathan, M., Sun, S., &amp; Zhang, Z. (2022). Association between temperature variability and global meningitis incidence. Environment International, 171(August 2022), 107649. </a:t>
            </a:r>
            <a:r>
              <a:rPr lang="en-GB" sz="75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https://doi.org/10.1016/j.envint.2022.107649</a:t>
            </a:r>
            <a:endParaRPr lang="en-GB" sz="75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Stemn</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E., &amp; </a:t>
            </a: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Kumi</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-Boateng, B. (2020). Modelling of land surface temperature changes as determinant of urban heat island and risk of heat-related conditions in the </a:t>
            </a: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Wassa</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West Mining Area of Ghana. </a:t>
            </a:r>
            <a:r>
              <a:rPr lang="en-GB" sz="750" i="1" dirty="0" err="1">
                <a:effectLst/>
                <a:latin typeface="Times New Roman" panose="02020603050405020304" pitchFamily="18" charset="0"/>
                <a:ea typeface="Calibri" panose="020F0502020204030204" pitchFamily="34" charset="0"/>
                <a:cs typeface="Times New Roman" panose="02020603050405020304" pitchFamily="18" charset="0"/>
              </a:rPr>
              <a:t>Modeling</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 Earth Systems and Environment</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6</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(3), 1727–1740. </a:t>
            </a:r>
            <a:r>
              <a:rPr lang="en-GB" sz="750" dirty="0">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https://doi.org/10.1007/s40808-020-00786-x</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800"/>
              </a:spcAft>
            </a:pPr>
            <a:r>
              <a:rPr lang="en-GB" sz="750" dirty="0">
                <a:effectLst/>
                <a:latin typeface="Times New Roman" panose="02020603050405020304" pitchFamily="18" charset="0"/>
                <a:ea typeface="Calibri" panose="020F0502020204030204" pitchFamily="34" charset="0"/>
                <a:cs typeface="Times New Roman" panose="02020603050405020304" pitchFamily="18" charset="0"/>
              </a:rPr>
              <a:t>United Nations. (2018). World Urbanization Prospects. In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Demographic Research</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(Vol. 12). </a:t>
            </a:r>
            <a:r>
              <a:rPr lang="en-GB" sz="750" dirty="0">
                <a:effectLst/>
                <a:latin typeface="Times New Roman" panose="02020603050405020304" pitchFamily="18" charset="0"/>
                <a:ea typeface="Calibri" panose="020F0502020204030204" pitchFamily="34" charset="0"/>
                <a:cs typeface="Times New Roman" panose="02020603050405020304" pitchFamily="18" charset="0"/>
                <a:hlinkClick r:id="rId5"/>
              </a:rPr>
              <a:t>https://population.un.org/wup/Publications/Files/WUP2018-Report.pdf</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800"/>
              </a:spcAft>
            </a:pP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Alavipanah</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S., </a:t>
            </a: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Wegmann</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M., Qureshi, S., Weng, Q., &amp; </a:t>
            </a: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Koellner</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T. (2015). The role of vegetation in mitigating urban land surface temperatures: A case study of Munich, Germany during the warm season.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Sustainability (Switzerland)</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7</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(4), 4689–4706. </a:t>
            </a:r>
            <a:r>
              <a:rPr lang="en-GB" sz="750" dirty="0">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https://doi.org/10.3390/su7044689</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800"/>
              </a:spcAft>
            </a:pPr>
            <a:r>
              <a:rPr lang="en-GB" sz="750" dirty="0">
                <a:effectLst/>
                <a:latin typeface="Times New Roman" panose="02020603050405020304" pitchFamily="18" charset="0"/>
                <a:ea typeface="Calibri" panose="020F0502020204030204" pitchFamily="34" charset="0"/>
                <a:cs typeface="Times New Roman" panose="02020603050405020304" pitchFamily="18" charset="0"/>
              </a:rPr>
              <a:t>Hackman, K. O., Li, X., </a:t>
            </a:r>
            <a:r>
              <a:rPr lang="en-GB" sz="750" dirty="0" err="1">
                <a:effectLst/>
                <a:latin typeface="Times New Roman" panose="02020603050405020304" pitchFamily="18" charset="0"/>
                <a:ea typeface="Calibri" panose="020F0502020204030204" pitchFamily="34" charset="0"/>
                <a:cs typeface="Times New Roman" panose="02020603050405020304" pitchFamily="18" charset="0"/>
              </a:rPr>
              <a:t>Asenso-Gyambibi</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D., Asamoah, E. A., &amp; Nelson, I. D. (2020). Analysis of geo-spatiotemporal data using machine learning algorithms and reliability enhancement for urbanization decision support.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Digital Earth</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750" i="1" dirty="0">
                <a:effectLst/>
                <a:latin typeface="Times New Roman" panose="02020603050405020304" pitchFamily="18" charset="0"/>
                <a:ea typeface="Calibri" panose="020F0502020204030204" pitchFamily="34" charset="0"/>
                <a:cs typeface="Times New Roman" panose="02020603050405020304" pitchFamily="18" charset="0"/>
              </a:rPr>
              <a:t>13</a:t>
            </a:r>
            <a:r>
              <a:rPr lang="en-GB" sz="750" dirty="0">
                <a:effectLst/>
                <a:latin typeface="Times New Roman" panose="02020603050405020304" pitchFamily="18" charset="0"/>
                <a:ea typeface="Calibri" panose="020F0502020204030204" pitchFamily="34" charset="0"/>
                <a:cs typeface="Times New Roman" panose="02020603050405020304" pitchFamily="18" charset="0"/>
              </a:rPr>
              <a:t>(12), 1717–1732. </a:t>
            </a:r>
            <a:r>
              <a:rPr lang="en-GB" sz="750" dirty="0">
                <a:effectLst/>
                <a:latin typeface="Times New Roman" panose="02020603050405020304" pitchFamily="18" charset="0"/>
                <a:ea typeface="Calibri" panose="020F0502020204030204" pitchFamily="34" charset="0"/>
                <a:cs typeface="Times New Roman" panose="02020603050405020304" pitchFamily="18" charset="0"/>
                <a:hlinkClick r:id="rId7"/>
              </a:rPr>
              <a:t>https://doi.org/10.1080/17538947.2020.1805036</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Shiff</a:t>
            </a:r>
            <a:r>
              <a:rPr lang="en-GB" sz="750" dirty="0">
                <a:latin typeface="Times New Roman" panose="02020603050405020304" pitchFamily="18" charset="0"/>
                <a:ea typeface="Calibri" panose="020F0502020204030204" pitchFamily="34" charset="0"/>
                <a:cs typeface="Times New Roman" panose="02020603050405020304" pitchFamily="18" charset="0"/>
              </a:rPr>
              <a:t>, S., Helman, D., &amp; </a:t>
            </a:r>
            <a:r>
              <a:rPr lang="en-GB" sz="750" dirty="0" err="1">
                <a:latin typeface="Times New Roman" panose="02020603050405020304" pitchFamily="18" charset="0"/>
                <a:ea typeface="Calibri" panose="020F0502020204030204" pitchFamily="34" charset="0"/>
                <a:cs typeface="Times New Roman" panose="02020603050405020304" pitchFamily="18" charset="0"/>
              </a:rPr>
              <a:t>Lensky</a:t>
            </a:r>
            <a:r>
              <a:rPr lang="en-GB" sz="750" dirty="0">
                <a:latin typeface="Times New Roman" panose="02020603050405020304" pitchFamily="18" charset="0"/>
                <a:ea typeface="Calibri" panose="020F0502020204030204" pitchFamily="34" charset="0"/>
                <a:cs typeface="Times New Roman" panose="02020603050405020304" pitchFamily="18" charset="0"/>
              </a:rPr>
              <a:t>, I. M. (2021). Worldwide continuous gap-filled MODIS land surface temperature dataset. </a:t>
            </a:r>
            <a:r>
              <a:rPr lang="en-GB" sz="750" i="1" dirty="0">
                <a:latin typeface="Times New Roman" panose="02020603050405020304" pitchFamily="18" charset="0"/>
                <a:ea typeface="Calibri" panose="020F0502020204030204" pitchFamily="34" charset="0"/>
                <a:cs typeface="Times New Roman" panose="02020603050405020304" pitchFamily="18" charset="0"/>
              </a:rPr>
              <a:t>Scientific Data</a:t>
            </a:r>
            <a:r>
              <a:rPr lang="en-GB" sz="750" dirty="0">
                <a:latin typeface="Times New Roman" panose="02020603050405020304" pitchFamily="18" charset="0"/>
                <a:ea typeface="Calibri" panose="020F0502020204030204" pitchFamily="34" charset="0"/>
                <a:cs typeface="Times New Roman" panose="02020603050405020304" pitchFamily="18" charset="0"/>
              </a:rPr>
              <a:t>, </a:t>
            </a:r>
            <a:r>
              <a:rPr lang="en-GB" sz="750" i="1" dirty="0">
                <a:latin typeface="Times New Roman" panose="02020603050405020304" pitchFamily="18" charset="0"/>
                <a:ea typeface="Calibri" panose="020F0502020204030204" pitchFamily="34" charset="0"/>
                <a:cs typeface="Times New Roman" panose="02020603050405020304" pitchFamily="18" charset="0"/>
              </a:rPr>
              <a:t>8</a:t>
            </a:r>
            <a:r>
              <a:rPr lang="en-GB" sz="750" dirty="0">
                <a:latin typeface="Times New Roman" panose="02020603050405020304" pitchFamily="18" charset="0"/>
                <a:ea typeface="Calibri" panose="020F0502020204030204" pitchFamily="34" charset="0"/>
                <a:cs typeface="Times New Roman" panose="02020603050405020304" pitchFamily="18" charset="0"/>
              </a:rPr>
              <a:t>(1), 1–10.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8"/>
              </a:rPr>
              <a:t>https://doi.org/10.1038/s41597-021-00861-7</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Lindén</a:t>
            </a:r>
            <a:r>
              <a:rPr lang="en-GB" sz="750" dirty="0">
                <a:latin typeface="Times New Roman" panose="02020603050405020304" pitchFamily="18" charset="0"/>
                <a:ea typeface="Calibri" panose="020F0502020204030204" pitchFamily="34" charset="0"/>
                <a:cs typeface="Times New Roman" panose="02020603050405020304" pitchFamily="18" charset="0"/>
              </a:rPr>
              <a:t>, J. (2011). Nocturnal Cool Island in the Sahelian city of Ouagadougou, Burkina Faso. International Journal of Climatology, 31(4), 605–620.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9"/>
              </a:rPr>
              <a:t>https://doi.org/10.1002/joc.2069</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Mahmoud, M. I., </a:t>
            </a:r>
            <a:r>
              <a:rPr lang="en-GB" sz="750" dirty="0" err="1">
                <a:latin typeface="Times New Roman" panose="02020603050405020304" pitchFamily="18" charset="0"/>
                <a:ea typeface="Calibri" panose="020F0502020204030204" pitchFamily="34" charset="0"/>
                <a:cs typeface="Times New Roman" panose="02020603050405020304" pitchFamily="18" charset="0"/>
              </a:rPr>
              <a:t>Duker</a:t>
            </a:r>
            <a:r>
              <a:rPr lang="en-GB" sz="750" dirty="0">
                <a:latin typeface="Times New Roman" panose="02020603050405020304" pitchFamily="18" charset="0"/>
                <a:ea typeface="Calibri" panose="020F0502020204030204" pitchFamily="34" charset="0"/>
                <a:cs typeface="Times New Roman" panose="02020603050405020304" pitchFamily="18" charset="0"/>
              </a:rPr>
              <a:t>, A., Conrad, C., Thiel, M., &amp; Ahmad, H. S. (2016). Analysis of settlement expansion and urban growth modelling using geoinformation for assessing potential impacts of urbanization on climate in Abuja City, Nigeria. Remote Sensing, 8(3).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0"/>
              </a:rPr>
              <a:t>https://doi.org/10.3390/rs8030220</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Rimal</a:t>
            </a:r>
            <a:r>
              <a:rPr lang="en-GB" sz="750" dirty="0">
                <a:latin typeface="Times New Roman" panose="02020603050405020304" pitchFamily="18" charset="0"/>
                <a:ea typeface="Calibri" panose="020F0502020204030204" pitchFamily="34" charset="0"/>
                <a:cs typeface="Times New Roman" panose="02020603050405020304" pitchFamily="18" charset="0"/>
              </a:rPr>
              <a:t>, B., Zhang, L., </a:t>
            </a:r>
            <a:r>
              <a:rPr lang="en-GB" sz="750" dirty="0" err="1">
                <a:latin typeface="Times New Roman" panose="02020603050405020304" pitchFamily="18" charset="0"/>
                <a:ea typeface="Calibri" panose="020F0502020204030204" pitchFamily="34" charset="0"/>
                <a:cs typeface="Times New Roman" panose="02020603050405020304" pitchFamily="18" charset="0"/>
              </a:rPr>
              <a:t>Keshtkar</a:t>
            </a:r>
            <a:r>
              <a:rPr lang="en-GB" sz="750" dirty="0">
                <a:latin typeface="Times New Roman" panose="02020603050405020304" pitchFamily="18" charset="0"/>
                <a:ea typeface="Calibri" panose="020F0502020204030204" pitchFamily="34" charset="0"/>
                <a:cs typeface="Times New Roman" panose="02020603050405020304" pitchFamily="18" charset="0"/>
              </a:rPr>
              <a:t>, H., Haack, B. N., </a:t>
            </a:r>
            <a:r>
              <a:rPr lang="en-GB" sz="750" dirty="0" err="1">
                <a:latin typeface="Times New Roman" panose="02020603050405020304" pitchFamily="18" charset="0"/>
                <a:ea typeface="Calibri" panose="020F0502020204030204" pitchFamily="34" charset="0"/>
                <a:cs typeface="Times New Roman" panose="02020603050405020304" pitchFamily="18" charset="0"/>
              </a:rPr>
              <a:t>Rijal</a:t>
            </a:r>
            <a:r>
              <a:rPr lang="en-GB" sz="750" dirty="0">
                <a:latin typeface="Times New Roman" panose="02020603050405020304" pitchFamily="18" charset="0"/>
                <a:ea typeface="Calibri" panose="020F0502020204030204" pitchFamily="34" charset="0"/>
                <a:cs typeface="Times New Roman" panose="02020603050405020304" pitchFamily="18" charset="0"/>
              </a:rPr>
              <a:t>, S., &amp; Zhang, P. (2018). Land use/land cover dynamics and </a:t>
            </a:r>
            <a:r>
              <a:rPr lang="en-GB" sz="750" dirty="0" err="1">
                <a:latin typeface="Times New Roman" panose="02020603050405020304" pitchFamily="18" charset="0"/>
                <a:ea typeface="Calibri" panose="020F0502020204030204" pitchFamily="34" charset="0"/>
                <a:cs typeface="Times New Roman" panose="02020603050405020304" pitchFamily="18" charset="0"/>
              </a:rPr>
              <a:t>modeling</a:t>
            </a:r>
            <a:r>
              <a:rPr lang="en-GB" sz="750" dirty="0">
                <a:latin typeface="Times New Roman" panose="02020603050405020304" pitchFamily="18" charset="0"/>
                <a:ea typeface="Calibri" panose="020F0502020204030204" pitchFamily="34" charset="0"/>
                <a:cs typeface="Times New Roman" panose="02020603050405020304" pitchFamily="18" charset="0"/>
              </a:rPr>
              <a:t> of urban land expansion by the integration of cellular automata and </a:t>
            </a:r>
            <a:r>
              <a:rPr lang="en-GB" sz="750" dirty="0" err="1">
                <a:latin typeface="Times New Roman" panose="02020603050405020304" pitchFamily="18" charset="0"/>
                <a:ea typeface="Calibri" panose="020F0502020204030204" pitchFamily="34" charset="0"/>
                <a:cs typeface="Times New Roman" panose="02020603050405020304" pitchFamily="18" charset="0"/>
              </a:rPr>
              <a:t>markov</a:t>
            </a:r>
            <a:r>
              <a:rPr lang="en-GB" sz="750" dirty="0">
                <a:latin typeface="Times New Roman" panose="02020603050405020304" pitchFamily="18" charset="0"/>
                <a:ea typeface="Calibri" panose="020F0502020204030204" pitchFamily="34" charset="0"/>
                <a:cs typeface="Times New Roman" panose="02020603050405020304" pitchFamily="18" charset="0"/>
              </a:rPr>
              <a:t> chain. ISPRS International Journal of Geo-Information, 7(4).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1"/>
              </a:rPr>
              <a:t>https://doi.org/10.3390/ijgi7040154</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Al </a:t>
            </a:r>
            <a:r>
              <a:rPr lang="en-GB" sz="750" dirty="0" err="1">
                <a:latin typeface="Times New Roman" panose="02020603050405020304" pitchFamily="18" charset="0"/>
                <a:ea typeface="Calibri" panose="020F0502020204030204" pitchFamily="34" charset="0"/>
                <a:cs typeface="Times New Roman" panose="02020603050405020304" pitchFamily="18" charset="0"/>
              </a:rPr>
              <a:t>Kafy</a:t>
            </a:r>
            <a:r>
              <a:rPr lang="en-GB" sz="750" dirty="0">
                <a:latin typeface="Times New Roman" panose="02020603050405020304" pitchFamily="18" charset="0"/>
                <a:ea typeface="Calibri" panose="020F0502020204030204" pitchFamily="34" charset="0"/>
                <a:cs typeface="Times New Roman" panose="02020603050405020304" pitchFamily="18" charset="0"/>
              </a:rPr>
              <a:t>, A., Al-Faisal, A., Mahmudul Hasan, M., </a:t>
            </a:r>
            <a:r>
              <a:rPr lang="en-GB" sz="750" dirty="0" err="1">
                <a:latin typeface="Times New Roman" panose="02020603050405020304" pitchFamily="18" charset="0"/>
                <a:ea typeface="Calibri" panose="020F0502020204030204" pitchFamily="34" charset="0"/>
                <a:cs typeface="Times New Roman" panose="02020603050405020304" pitchFamily="18" charset="0"/>
              </a:rPr>
              <a:t>Sikdar</a:t>
            </a:r>
            <a:r>
              <a:rPr lang="en-GB" sz="750" dirty="0">
                <a:latin typeface="Times New Roman" panose="02020603050405020304" pitchFamily="18" charset="0"/>
                <a:ea typeface="Calibri" panose="020F0502020204030204" pitchFamily="34" charset="0"/>
                <a:cs typeface="Times New Roman" panose="02020603050405020304" pitchFamily="18" charset="0"/>
              </a:rPr>
              <a:t>, M. S., Hasan Khan, M. H., Rahman, M., &amp; Islam, R. (2019). Impact of LULC Changes on LST in </a:t>
            </a:r>
            <a:r>
              <a:rPr lang="en-GB" sz="750" dirty="0" err="1">
                <a:latin typeface="Times New Roman" panose="02020603050405020304" pitchFamily="18" charset="0"/>
                <a:ea typeface="Calibri" panose="020F0502020204030204" pitchFamily="34" charset="0"/>
                <a:cs typeface="Times New Roman" panose="02020603050405020304" pitchFamily="18" charset="0"/>
              </a:rPr>
              <a:t>Rajshahi</a:t>
            </a:r>
            <a:r>
              <a:rPr lang="en-GB" sz="750" dirty="0">
                <a:latin typeface="Times New Roman" panose="02020603050405020304" pitchFamily="18" charset="0"/>
                <a:ea typeface="Calibri" panose="020F0502020204030204" pitchFamily="34" charset="0"/>
                <a:cs typeface="Times New Roman" panose="02020603050405020304" pitchFamily="18" charset="0"/>
              </a:rPr>
              <a:t> District of Bangladesh: A Remote Sensing Approach. Journal of Geographical Studies, 3(1), 11–23.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2"/>
              </a:rPr>
              <a:t>https://doi.org/10.21523/gcj5.19030102</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Adeola </a:t>
            </a:r>
            <a:r>
              <a:rPr lang="en-GB" sz="750" dirty="0" err="1">
                <a:latin typeface="Times New Roman" panose="02020603050405020304" pitchFamily="18" charset="0"/>
                <a:ea typeface="Calibri" panose="020F0502020204030204" pitchFamily="34" charset="0"/>
                <a:cs typeface="Times New Roman" panose="02020603050405020304" pitchFamily="18" charset="0"/>
              </a:rPr>
              <a:t>Fashae</a:t>
            </a:r>
            <a:r>
              <a:rPr lang="en-GB" sz="750" dirty="0">
                <a:latin typeface="Times New Roman" panose="02020603050405020304" pitchFamily="18" charset="0"/>
                <a:ea typeface="Calibri" panose="020F0502020204030204" pitchFamily="34" charset="0"/>
                <a:cs typeface="Times New Roman" panose="02020603050405020304" pitchFamily="18" charset="0"/>
              </a:rPr>
              <a:t>, O., Gbenga </a:t>
            </a:r>
            <a:r>
              <a:rPr lang="en-GB" sz="750" dirty="0" err="1">
                <a:latin typeface="Times New Roman" panose="02020603050405020304" pitchFamily="18" charset="0"/>
                <a:ea typeface="Calibri" panose="020F0502020204030204" pitchFamily="34" charset="0"/>
                <a:cs typeface="Times New Roman" panose="02020603050405020304" pitchFamily="18" charset="0"/>
              </a:rPr>
              <a:t>Adagbasa</a:t>
            </a:r>
            <a:r>
              <a:rPr lang="en-GB" sz="750" dirty="0">
                <a:latin typeface="Times New Roman" panose="02020603050405020304" pitchFamily="18" charset="0"/>
                <a:ea typeface="Calibri" panose="020F0502020204030204" pitchFamily="34" charset="0"/>
                <a:cs typeface="Times New Roman" panose="02020603050405020304" pitchFamily="18" charset="0"/>
              </a:rPr>
              <a:t>, E., </a:t>
            </a:r>
            <a:r>
              <a:rPr lang="en-GB" sz="750" dirty="0" err="1">
                <a:latin typeface="Times New Roman" panose="02020603050405020304" pitchFamily="18" charset="0"/>
                <a:ea typeface="Calibri" panose="020F0502020204030204" pitchFamily="34" charset="0"/>
                <a:cs typeface="Times New Roman" panose="02020603050405020304" pitchFamily="18" charset="0"/>
              </a:rPr>
              <a:t>Oludapo</a:t>
            </a:r>
            <a:r>
              <a:rPr lang="en-GB" sz="750" dirty="0">
                <a:latin typeface="Times New Roman" panose="02020603050405020304" pitchFamily="18" charset="0"/>
                <a:ea typeface="Calibri" panose="020F0502020204030204" pitchFamily="34" charset="0"/>
                <a:cs typeface="Times New Roman" panose="02020603050405020304" pitchFamily="18" charset="0"/>
              </a:rPr>
              <a:t> Olusola, A., &amp; </a:t>
            </a:r>
            <a:r>
              <a:rPr lang="en-GB" sz="750" dirty="0" err="1">
                <a:latin typeface="Times New Roman" panose="02020603050405020304" pitchFamily="18" charset="0"/>
                <a:ea typeface="Calibri" panose="020F0502020204030204" pitchFamily="34" charset="0"/>
                <a:cs typeface="Times New Roman" panose="02020603050405020304" pitchFamily="18" charset="0"/>
              </a:rPr>
              <a:t>Oluseyi</a:t>
            </a:r>
            <a:r>
              <a:rPr lang="en-GB" sz="750" dirty="0">
                <a:latin typeface="Times New Roman" panose="02020603050405020304" pitchFamily="18" charset="0"/>
                <a:ea typeface="Calibri" panose="020F0502020204030204" pitchFamily="34" charset="0"/>
                <a:cs typeface="Times New Roman" panose="02020603050405020304" pitchFamily="18" charset="0"/>
              </a:rPr>
              <a:t> </a:t>
            </a:r>
            <a:r>
              <a:rPr lang="en-GB" sz="750" dirty="0" err="1">
                <a:latin typeface="Times New Roman" panose="02020603050405020304" pitchFamily="18" charset="0"/>
                <a:ea typeface="Calibri" panose="020F0502020204030204" pitchFamily="34" charset="0"/>
                <a:cs typeface="Times New Roman" panose="02020603050405020304" pitchFamily="18" charset="0"/>
              </a:rPr>
              <a:t>Obateru</a:t>
            </a:r>
            <a:r>
              <a:rPr lang="en-GB" sz="750" dirty="0">
                <a:latin typeface="Times New Roman" panose="02020603050405020304" pitchFamily="18" charset="0"/>
                <a:ea typeface="Calibri" panose="020F0502020204030204" pitchFamily="34" charset="0"/>
                <a:cs typeface="Times New Roman" panose="02020603050405020304" pitchFamily="18" charset="0"/>
              </a:rPr>
              <a:t>, R. (2020). Land use/land cover change and land surface temperature of Ibadan and environs, Nigeria. Environmental Monitoring and Assessment, 192(2).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3"/>
              </a:rPr>
              <a:t>https://doi.org/10.1007/s10661-019-8054-3</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Tafesse</a:t>
            </a:r>
            <a:r>
              <a:rPr lang="en-GB" sz="750" dirty="0">
                <a:latin typeface="Times New Roman" panose="02020603050405020304" pitchFamily="18" charset="0"/>
                <a:ea typeface="Calibri" panose="020F0502020204030204" pitchFamily="34" charset="0"/>
                <a:cs typeface="Times New Roman" panose="02020603050405020304" pitchFamily="18" charset="0"/>
              </a:rPr>
              <a:t>, B., &amp; </a:t>
            </a:r>
            <a:r>
              <a:rPr lang="en-GB" sz="750" dirty="0" err="1">
                <a:latin typeface="Times New Roman" panose="02020603050405020304" pitchFamily="18" charset="0"/>
                <a:ea typeface="Calibri" panose="020F0502020204030204" pitchFamily="34" charset="0"/>
                <a:cs typeface="Times New Roman" panose="02020603050405020304" pitchFamily="18" charset="0"/>
              </a:rPr>
              <a:t>Suryabhagavan</a:t>
            </a:r>
            <a:r>
              <a:rPr lang="en-GB" sz="750" dirty="0">
                <a:latin typeface="Times New Roman" panose="02020603050405020304" pitchFamily="18" charset="0"/>
                <a:ea typeface="Calibri" panose="020F0502020204030204" pitchFamily="34" charset="0"/>
                <a:cs typeface="Times New Roman" panose="02020603050405020304" pitchFamily="18" charset="0"/>
              </a:rPr>
              <a:t>, K. V. (2019). Systematic </a:t>
            </a:r>
            <a:r>
              <a:rPr lang="en-GB" sz="750" dirty="0" err="1">
                <a:latin typeface="Times New Roman" panose="02020603050405020304" pitchFamily="18" charset="0"/>
                <a:ea typeface="Calibri" panose="020F0502020204030204" pitchFamily="34" charset="0"/>
                <a:cs typeface="Times New Roman" panose="02020603050405020304" pitchFamily="18" charset="0"/>
              </a:rPr>
              <a:t>modeling</a:t>
            </a:r>
            <a:r>
              <a:rPr lang="en-GB" sz="750" dirty="0">
                <a:latin typeface="Times New Roman" panose="02020603050405020304" pitchFamily="18" charset="0"/>
                <a:ea typeface="Calibri" panose="020F0502020204030204" pitchFamily="34" charset="0"/>
                <a:cs typeface="Times New Roman" panose="02020603050405020304" pitchFamily="18" charset="0"/>
              </a:rPr>
              <a:t> of impacts of land-use and land-cover changes on land surface temperature in </a:t>
            </a:r>
            <a:r>
              <a:rPr lang="en-GB" sz="750" dirty="0" err="1">
                <a:latin typeface="Times New Roman" panose="02020603050405020304" pitchFamily="18" charset="0"/>
                <a:ea typeface="Calibri" panose="020F0502020204030204" pitchFamily="34" charset="0"/>
                <a:cs typeface="Times New Roman" panose="02020603050405020304" pitchFamily="18" charset="0"/>
              </a:rPr>
              <a:t>Adama</a:t>
            </a:r>
            <a:r>
              <a:rPr lang="en-GB" sz="750" dirty="0">
                <a:latin typeface="Times New Roman" panose="02020603050405020304" pitchFamily="18" charset="0"/>
                <a:ea typeface="Calibri" panose="020F0502020204030204" pitchFamily="34" charset="0"/>
                <a:cs typeface="Times New Roman" panose="02020603050405020304" pitchFamily="18" charset="0"/>
              </a:rPr>
              <a:t> </a:t>
            </a:r>
            <a:r>
              <a:rPr lang="en-GB" sz="750" dirty="0" err="1">
                <a:latin typeface="Times New Roman" panose="02020603050405020304" pitchFamily="18" charset="0"/>
                <a:ea typeface="Calibri" panose="020F0502020204030204" pitchFamily="34" charset="0"/>
                <a:cs typeface="Times New Roman" panose="02020603050405020304" pitchFamily="18" charset="0"/>
              </a:rPr>
              <a:t>Zuria</a:t>
            </a:r>
            <a:r>
              <a:rPr lang="en-GB" sz="750" dirty="0">
                <a:latin typeface="Times New Roman" panose="02020603050405020304" pitchFamily="18" charset="0"/>
                <a:ea typeface="Calibri" panose="020F0502020204030204" pitchFamily="34" charset="0"/>
                <a:cs typeface="Times New Roman" panose="02020603050405020304" pitchFamily="18" charset="0"/>
              </a:rPr>
              <a:t> District, Ethiopia. </a:t>
            </a:r>
            <a:r>
              <a:rPr lang="en-GB" sz="750" dirty="0" err="1">
                <a:latin typeface="Times New Roman" panose="02020603050405020304" pitchFamily="18" charset="0"/>
                <a:ea typeface="Calibri" panose="020F0502020204030204" pitchFamily="34" charset="0"/>
                <a:cs typeface="Times New Roman" panose="02020603050405020304" pitchFamily="18" charset="0"/>
              </a:rPr>
              <a:t>Modeling</a:t>
            </a:r>
            <a:r>
              <a:rPr lang="en-GB" sz="750" dirty="0">
                <a:latin typeface="Times New Roman" panose="02020603050405020304" pitchFamily="18" charset="0"/>
                <a:ea typeface="Calibri" panose="020F0502020204030204" pitchFamily="34" charset="0"/>
                <a:cs typeface="Times New Roman" panose="02020603050405020304" pitchFamily="18" charset="0"/>
              </a:rPr>
              <a:t> Earth Systems and Environment, 5(3), 805–817.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4"/>
              </a:rPr>
              <a:t>https://doi.org/10.1007/s40808-018-0567-1</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Offerle</a:t>
            </a:r>
            <a:r>
              <a:rPr lang="en-GB" sz="750" dirty="0">
                <a:latin typeface="Times New Roman" panose="02020603050405020304" pitchFamily="18" charset="0"/>
                <a:ea typeface="Calibri" panose="020F0502020204030204" pitchFamily="34" charset="0"/>
                <a:cs typeface="Times New Roman" panose="02020603050405020304" pitchFamily="18" charset="0"/>
              </a:rPr>
              <a:t>, B., Jonsson, P., Eliasson, I., &amp; </a:t>
            </a:r>
            <a:r>
              <a:rPr lang="en-GB" sz="750" dirty="0" err="1">
                <a:latin typeface="Times New Roman" panose="02020603050405020304" pitchFamily="18" charset="0"/>
                <a:ea typeface="Calibri" panose="020F0502020204030204" pitchFamily="34" charset="0"/>
                <a:cs typeface="Times New Roman" panose="02020603050405020304" pitchFamily="18" charset="0"/>
              </a:rPr>
              <a:t>Grimmond</a:t>
            </a:r>
            <a:r>
              <a:rPr lang="en-GB" sz="750" dirty="0">
                <a:latin typeface="Times New Roman" panose="02020603050405020304" pitchFamily="18" charset="0"/>
                <a:ea typeface="Calibri" panose="020F0502020204030204" pitchFamily="34" charset="0"/>
                <a:cs typeface="Times New Roman" panose="02020603050405020304" pitchFamily="18" charset="0"/>
              </a:rPr>
              <a:t>, C. S. B. (2005). Urban modification of the surface energy balance in the West African Sahel: Ouagadougou, Burkina Faso. Journal of Climate, 18(19), 3983–3995.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5"/>
              </a:rPr>
              <a:t>https://doi.org/10.1175/JCLI3520.1</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Heat, U., &amp; Protocol, I. (2015). Appendix D Urban Heat Island Protocol for Mapping Temperature Projections. November.</a:t>
            </a: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Guha, S., </a:t>
            </a:r>
            <a:r>
              <a:rPr lang="en-GB" sz="750" dirty="0" err="1">
                <a:latin typeface="Times New Roman" panose="02020603050405020304" pitchFamily="18" charset="0"/>
                <a:ea typeface="Calibri" panose="020F0502020204030204" pitchFamily="34" charset="0"/>
                <a:cs typeface="Times New Roman" panose="02020603050405020304" pitchFamily="18" charset="0"/>
              </a:rPr>
              <a:t>Govil</a:t>
            </a:r>
            <a:r>
              <a:rPr lang="en-GB" sz="750" dirty="0">
                <a:latin typeface="Times New Roman" panose="02020603050405020304" pitchFamily="18" charset="0"/>
                <a:ea typeface="Calibri" panose="020F0502020204030204" pitchFamily="34" charset="0"/>
                <a:cs typeface="Times New Roman" panose="02020603050405020304" pitchFamily="18" charset="0"/>
              </a:rPr>
              <a:t>, H., Gill, N., &amp; Dey, A. (2020). Analytical study on the relationship between land surface temperature and land use/land cover indices. Annals of GIS, 26(2), 201–216.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6"/>
              </a:rPr>
              <a:t>https://doi.org/10.1080/19475683.2020.1754291</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err="1">
                <a:latin typeface="Times New Roman" panose="02020603050405020304" pitchFamily="18" charset="0"/>
                <a:ea typeface="Calibri" panose="020F0502020204030204" pitchFamily="34" charset="0"/>
                <a:cs typeface="Times New Roman" panose="02020603050405020304" pitchFamily="18" charset="0"/>
              </a:rPr>
              <a:t>Simwanda</a:t>
            </a:r>
            <a:r>
              <a:rPr lang="en-GB" sz="750" dirty="0">
                <a:latin typeface="Times New Roman" panose="02020603050405020304" pitchFamily="18" charset="0"/>
                <a:ea typeface="Calibri" panose="020F0502020204030204" pitchFamily="34" charset="0"/>
                <a:cs typeface="Times New Roman" panose="02020603050405020304" pitchFamily="18" charset="0"/>
              </a:rPr>
              <a:t>, M., </a:t>
            </a:r>
            <a:r>
              <a:rPr lang="en-GB" sz="750" dirty="0" err="1">
                <a:latin typeface="Times New Roman" panose="02020603050405020304" pitchFamily="18" charset="0"/>
                <a:ea typeface="Calibri" panose="020F0502020204030204" pitchFamily="34" charset="0"/>
                <a:cs typeface="Times New Roman" panose="02020603050405020304" pitchFamily="18" charset="0"/>
              </a:rPr>
              <a:t>Ranagalage</a:t>
            </a:r>
            <a:r>
              <a:rPr lang="en-GB" sz="750" dirty="0">
                <a:latin typeface="Times New Roman" panose="02020603050405020304" pitchFamily="18" charset="0"/>
                <a:ea typeface="Calibri" panose="020F0502020204030204" pitchFamily="34" charset="0"/>
                <a:cs typeface="Times New Roman" panose="02020603050405020304" pitchFamily="18" charset="0"/>
              </a:rPr>
              <a:t>, M., Estoque, R. C., &amp; Murayama, Y. (2019). Spatial analysis of surface urban heat Islands in four rapidly growing </a:t>
            </a:r>
            <a:r>
              <a:rPr lang="en-GB" sz="750" dirty="0" err="1">
                <a:latin typeface="Times New Roman" panose="02020603050405020304" pitchFamily="18" charset="0"/>
                <a:ea typeface="Calibri" panose="020F0502020204030204" pitchFamily="34" charset="0"/>
                <a:cs typeface="Times New Roman" panose="02020603050405020304" pitchFamily="18" charset="0"/>
              </a:rPr>
              <a:t>african</a:t>
            </a:r>
            <a:r>
              <a:rPr lang="en-GB" sz="750" dirty="0">
                <a:latin typeface="Times New Roman" panose="02020603050405020304" pitchFamily="18" charset="0"/>
                <a:ea typeface="Calibri" panose="020F0502020204030204" pitchFamily="34" charset="0"/>
                <a:cs typeface="Times New Roman" panose="02020603050405020304" pitchFamily="18" charset="0"/>
              </a:rPr>
              <a:t> cities. Remote Sensing, 11(14), 1–20.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7"/>
              </a:rPr>
              <a:t>https://doi.org/10.3390/rs11141645</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Imran, H. M., Hossain, A., Islam, A. K. M. S., Rahman, A., Bhuiyan, M. A. E., Paul, S., &amp; Alam, A. (2021). Impact of Land Cover Changes on Land Surface Temperature and Human Thermal Comfort in Dhaka City of Bangladesh. Earth Systems and Environment, 5(3), 667–693.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8"/>
              </a:rPr>
              <a:t>https://doi.org/10.1007/s41748-021-00243-4</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Shi, Y., Liu, S., Yan, W., Zhao, S., Ning, Y., Peng, X., Chen, W., Chen, L., Hu, X., Fu, B., Kennedy, R., </a:t>
            </a:r>
            <a:r>
              <a:rPr lang="en-GB" sz="750" dirty="0" err="1">
                <a:latin typeface="Times New Roman" panose="02020603050405020304" pitchFamily="18" charset="0"/>
                <a:ea typeface="Calibri" panose="020F0502020204030204" pitchFamily="34" charset="0"/>
                <a:cs typeface="Times New Roman" panose="02020603050405020304" pitchFamily="18" charset="0"/>
              </a:rPr>
              <a:t>Lv</a:t>
            </a:r>
            <a:r>
              <a:rPr lang="en-GB" sz="750" dirty="0">
                <a:latin typeface="Times New Roman" panose="02020603050405020304" pitchFamily="18" charset="0"/>
                <a:ea typeface="Calibri" panose="020F0502020204030204" pitchFamily="34" charset="0"/>
                <a:cs typeface="Times New Roman" panose="02020603050405020304" pitchFamily="18" charset="0"/>
              </a:rPr>
              <a:t>, Y., Liao, J., Peng, C., Rosa, I. M. D., Roy, D., Shen, S., Smith, A., Wang, C., … Zhu, Y. (2021). Influence of landscape features on urban land surface temperature: Scale and </a:t>
            </a:r>
            <a:r>
              <a:rPr lang="en-GB" sz="750" dirty="0" err="1">
                <a:latin typeface="Times New Roman" panose="02020603050405020304" pitchFamily="18" charset="0"/>
                <a:ea typeface="Calibri" panose="020F0502020204030204" pitchFamily="34" charset="0"/>
                <a:cs typeface="Times New Roman" panose="02020603050405020304" pitchFamily="18" charset="0"/>
              </a:rPr>
              <a:t>neighborhood</a:t>
            </a:r>
            <a:r>
              <a:rPr lang="en-GB" sz="750" dirty="0">
                <a:latin typeface="Times New Roman" panose="02020603050405020304" pitchFamily="18" charset="0"/>
                <a:ea typeface="Calibri" panose="020F0502020204030204" pitchFamily="34" charset="0"/>
                <a:cs typeface="Times New Roman" panose="02020603050405020304" pitchFamily="18" charset="0"/>
              </a:rPr>
              <a:t> effects. Science of the Total Environment, 771, 145381.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19"/>
              </a:rPr>
              <a:t>https://doi.org/10.1016/j.scitotenv.2021.145381</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GB" sz="750" dirty="0">
                <a:latin typeface="Times New Roman" panose="02020603050405020304" pitchFamily="18" charset="0"/>
                <a:ea typeface="Calibri" panose="020F0502020204030204" pitchFamily="34" charset="0"/>
                <a:cs typeface="Times New Roman" panose="02020603050405020304" pitchFamily="18" charset="0"/>
              </a:rPr>
              <a:t>Di Leo, N., Escobedo, F. J., &amp; </a:t>
            </a:r>
            <a:r>
              <a:rPr lang="en-GB" sz="750" dirty="0" err="1">
                <a:latin typeface="Times New Roman" panose="02020603050405020304" pitchFamily="18" charset="0"/>
                <a:ea typeface="Calibri" panose="020F0502020204030204" pitchFamily="34" charset="0"/>
                <a:cs typeface="Times New Roman" panose="02020603050405020304" pitchFamily="18" charset="0"/>
              </a:rPr>
              <a:t>Dubbeling</a:t>
            </a:r>
            <a:r>
              <a:rPr lang="en-GB" sz="750" dirty="0">
                <a:latin typeface="Times New Roman" panose="02020603050405020304" pitchFamily="18" charset="0"/>
                <a:ea typeface="Calibri" panose="020F0502020204030204" pitchFamily="34" charset="0"/>
                <a:cs typeface="Times New Roman" panose="02020603050405020304" pitchFamily="18" charset="0"/>
              </a:rPr>
              <a:t>, M. (2016). The role of urban green infrastructure in mitigating land surface temperature in Bobo-Dioulasso, Burkina Faso. Environment, Development and Sustainability, 18(2), 373–392. </a:t>
            </a:r>
            <a:r>
              <a:rPr lang="en-GB" sz="750" dirty="0">
                <a:latin typeface="Times New Roman" panose="02020603050405020304" pitchFamily="18" charset="0"/>
                <a:ea typeface="Calibri" panose="020F0502020204030204" pitchFamily="34" charset="0"/>
                <a:cs typeface="Times New Roman" panose="02020603050405020304" pitchFamily="18" charset="0"/>
                <a:hlinkClick r:id="rId20"/>
              </a:rPr>
              <a:t>https://doi.org/10.1007/s10668-015-9653-y</a:t>
            </a:r>
            <a:endParaRPr lang="en-GB" sz="75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7878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244B37-4372-4A96-A97C-F7CF360A179A}"/>
              </a:ext>
            </a:extLst>
          </p:cNvPr>
          <p:cNvSpPr txBox="1"/>
          <p:nvPr/>
        </p:nvSpPr>
        <p:spPr>
          <a:xfrm>
            <a:off x="4784394" y="2914652"/>
            <a:ext cx="2623219" cy="1003736"/>
          </a:xfrm>
          <a:prstGeom prst="rect">
            <a:avLst/>
          </a:prstGeom>
          <a:noFill/>
        </p:spPr>
        <p:txBody>
          <a:bodyPr wrap="none" rtlCol="0">
            <a:spAutoFit/>
          </a:bodyPr>
          <a:lstStyle/>
          <a:p>
            <a:pPr algn="ctr">
              <a:lnSpc>
                <a:spcPct val="150000"/>
              </a:lnSpc>
            </a:pPr>
            <a:r>
              <a:rPr lang="en-GB" sz="21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THANK YOU FOR</a:t>
            </a:r>
          </a:p>
          <a:p>
            <a:pPr algn="ctr">
              <a:lnSpc>
                <a:spcPct val="150000"/>
              </a:lnSpc>
            </a:pPr>
            <a:r>
              <a:rPr lang="en-GB" sz="21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YOUR ATTENTION</a:t>
            </a:r>
            <a:endParaRPr lang="fr-FR" sz="21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B68D7BF-C740-968A-EA40-B686ADD20D57}"/>
              </a:ext>
            </a:extLst>
          </p:cNvPr>
          <p:cNvSpPr>
            <a:spLocks noGrp="1"/>
          </p:cNvSpPr>
          <p:nvPr>
            <p:ph type="sldNum" sz="quarter" idx="12"/>
          </p:nvPr>
        </p:nvSpPr>
        <p:spPr>
          <a:xfrm>
            <a:off x="11201400" y="6096000"/>
            <a:ext cx="457200" cy="365125"/>
          </a:xfrm>
        </p:spPr>
        <p:txBody>
          <a:bodyPr/>
          <a:lstStyle/>
          <a:p>
            <a:fld id="{3E024793-0E71-48C3-8471-0C8AF9CBC2C2}" type="slidenum">
              <a:rPr lang="en-US" smtClean="0"/>
              <a:t>43</a:t>
            </a:fld>
            <a:endParaRPr lang="en-US" dirty="0"/>
          </a:p>
        </p:txBody>
      </p:sp>
    </p:spTree>
    <p:extLst>
      <p:ext uri="{BB962C8B-B14F-4D97-AF65-F5344CB8AC3E}">
        <p14:creationId xmlns:p14="http://schemas.microsoft.com/office/powerpoint/2010/main" val="2449582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089A0C69-AEA5-7141-A3C7-F2C0BAA9B6FB}"/>
              </a:ext>
            </a:extLst>
          </p:cNvPr>
          <p:cNvSpPr txBox="1">
            <a:spLocks/>
          </p:cNvSpPr>
          <p:nvPr/>
        </p:nvSpPr>
        <p:spPr>
          <a:xfrm>
            <a:off x="1073428" y="1298100"/>
            <a:ext cx="10310191" cy="5098774"/>
          </a:xfrm>
          <a:prstGeom prst="rect">
            <a:avLst/>
          </a:prstGeom>
          <a:solidFill>
            <a:srgbClr val="0070C0"/>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solidFill>
                <a:schemeClr val="bg1"/>
              </a:solidFill>
              <a:latin typeface="Arial" panose="020B0604020202020204" pitchFamily="34" charset="0"/>
              <a:cs typeface="Arial" panose="020B0604020202020204" pitchFamily="34" charset="0"/>
            </a:endParaRPr>
          </a:p>
          <a:p>
            <a:pPr algn="ctr"/>
            <a:endParaRPr lang="en-US" dirty="0">
              <a:solidFill>
                <a:schemeClr val="bg1"/>
              </a:solidFill>
              <a:latin typeface="Arial" panose="020B0604020202020204" pitchFamily="34" charset="0"/>
              <a:cs typeface="Arial" panose="020B0604020202020204" pitchFamily="34" charset="0"/>
            </a:endParaRPr>
          </a:p>
          <a:p>
            <a:pPr algn="ctr"/>
            <a:endParaRPr lang="en-US" dirty="0">
              <a:solidFill>
                <a:schemeClr val="bg1"/>
              </a:solidFill>
              <a:latin typeface="Arial" panose="020B0604020202020204" pitchFamily="34" charset="0"/>
              <a:cs typeface="Arial" panose="020B0604020202020204" pitchFamily="34" charset="0"/>
            </a:endParaRPr>
          </a:p>
          <a:p>
            <a:pPr algn="ctr"/>
            <a:r>
              <a:rPr lang="en-US" dirty="0">
                <a:solidFill>
                  <a:schemeClr val="bg1"/>
                </a:solidFill>
                <a:latin typeface="Arial" panose="020B0604020202020204" pitchFamily="34" charset="0"/>
                <a:cs typeface="Arial" panose="020B0604020202020204" pitchFamily="34" charset="0"/>
              </a:rPr>
              <a:t>WASCAL A DECADE</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Lets celebrate together </a:t>
            </a: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endParaRPr lang="en-US" dirty="0">
              <a:solidFill>
                <a:schemeClr val="bg1"/>
              </a:solidFill>
            </a:endParaRPr>
          </a:p>
        </p:txBody>
      </p:sp>
    </p:spTree>
    <p:extLst>
      <p:ext uri="{BB962C8B-B14F-4D97-AF65-F5344CB8AC3E}">
        <p14:creationId xmlns:p14="http://schemas.microsoft.com/office/powerpoint/2010/main" val="1910282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03D83-EFFC-7C42-AD12-CFDBEFA106E5}"/>
              </a:ext>
            </a:extLst>
          </p:cNvPr>
          <p:cNvSpPr>
            <a:spLocks noGrp="1"/>
          </p:cNvSpPr>
          <p:nvPr>
            <p:ph type="sldNum" sz="quarter" idx="12"/>
          </p:nvPr>
        </p:nvSpPr>
        <p:spPr>
          <a:xfrm>
            <a:off x="11277600" y="6019800"/>
            <a:ext cx="381000" cy="365125"/>
          </a:xfrm>
        </p:spPr>
        <p:txBody>
          <a:bodyPr/>
          <a:lstStyle/>
          <a:p>
            <a:fld id="{3E024793-0E71-48C3-8471-0C8AF9CBC2C2}" type="slidenum">
              <a:rPr lang="en-US" smtClean="0"/>
              <a:t>5</a:t>
            </a:fld>
            <a:endParaRPr lang="en-US"/>
          </a:p>
        </p:txBody>
      </p:sp>
      <p:sp>
        <p:nvSpPr>
          <p:cNvPr id="7" name="TextBox 6">
            <a:extLst>
              <a:ext uri="{FF2B5EF4-FFF2-40B4-BE49-F238E27FC236}">
                <a16:creationId xmlns:a16="http://schemas.microsoft.com/office/drawing/2014/main" id="{0A6096BE-1E63-CB58-E298-CDC879DC8926}"/>
              </a:ext>
            </a:extLst>
          </p:cNvPr>
          <p:cNvSpPr txBox="1"/>
          <p:nvPr/>
        </p:nvSpPr>
        <p:spPr>
          <a:xfrm>
            <a:off x="4648202" y="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Problem statement (1/2)</a:t>
            </a:r>
            <a:endParaRPr lang="fr-FR" sz="24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1462518-23C0-8ABC-9C5E-2AFBDAAEE3C9}"/>
              </a:ext>
            </a:extLst>
          </p:cNvPr>
          <p:cNvSpPr txBox="1"/>
          <p:nvPr/>
        </p:nvSpPr>
        <p:spPr>
          <a:xfrm>
            <a:off x="2666999" y="660760"/>
            <a:ext cx="6172201" cy="400110"/>
          </a:xfrm>
          <a:prstGeom prst="rect">
            <a:avLst/>
          </a:prstGeom>
          <a:noFill/>
        </p:spPr>
        <p:txBody>
          <a:bodyPr wrap="square" rtlCol="0">
            <a:spAutoFit/>
          </a:bodyPr>
          <a:lstStyle/>
          <a:p>
            <a:pPr marL="342900" indent="-342900">
              <a:buFont typeface="Wingdings" panose="05000000000000000000" pitchFamily="2" charset="2"/>
              <a:buChar char="q"/>
            </a:pPr>
            <a:r>
              <a:rPr lang="en-GB" sz="2000" dirty="0">
                <a:latin typeface="Times New Roman" panose="02020603050405020304" pitchFamily="18" charset="0"/>
                <a:cs typeface="Times New Roman" panose="02020603050405020304" pitchFamily="18" charset="0"/>
              </a:rPr>
              <a:t>Urban growth causes LULC changes in Burkina Faso</a:t>
            </a:r>
            <a:endParaRPr lang="fr-FR" sz="20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0A51B82A-1870-6EE9-28DF-D49A223288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0414" y="3763336"/>
            <a:ext cx="4432386" cy="1945926"/>
          </a:xfrm>
          <a:prstGeom prst="rect">
            <a:avLst/>
          </a:prstGeom>
        </p:spPr>
      </p:pic>
      <p:pic>
        <p:nvPicPr>
          <p:cNvPr id="13" name="Picture 12">
            <a:extLst>
              <a:ext uri="{FF2B5EF4-FFF2-40B4-BE49-F238E27FC236}">
                <a16:creationId xmlns:a16="http://schemas.microsoft.com/office/drawing/2014/main" id="{E0272CEE-A603-01D2-77EA-00A72303A6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3763336"/>
            <a:ext cx="4432386" cy="1945926"/>
          </a:xfrm>
          <a:prstGeom prst="rect">
            <a:avLst/>
          </a:prstGeom>
        </p:spPr>
      </p:pic>
      <p:pic>
        <p:nvPicPr>
          <p:cNvPr id="15" name="Picture 14">
            <a:extLst>
              <a:ext uri="{FF2B5EF4-FFF2-40B4-BE49-F238E27FC236}">
                <a16:creationId xmlns:a16="http://schemas.microsoft.com/office/drawing/2014/main" id="{E0DE3345-6D2A-D7D5-C7A4-FC74F9206E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9761" y="1524000"/>
            <a:ext cx="4432386" cy="2003852"/>
          </a:xfrm>
          <a:prstGeom prst="rect">
            <a:avLst/>
          </a:prstGeom>
        </p:spPr>
      </p:pic>
      <p:sp>
        <p:nvSpPr>
          <p:cNvPr id="8" name="TextBox 7">
            <a:extLst>
              <a:ext uri="{FF2B5EF4-FFF2-40B4-BE49-F238E27FC236}">
                <a16:creationId xmlns:a16="http://schemas.microsoft.com/office/drawing/2014/main" id="{DA307CCB-AC4C-4014-9BF0-0917BCE8A78C}"/>
              </a:ext>
            </a:extLst>
          </p:cNvPr>
          <p:cNvSpPr txBox="1"/>
          <p:nvPr/>
        </p:nvSpPr>
        <p:spPr>
          <a:xfrm>
            <a:off x="4870329" y="3974068"/>
            <a:ext cx="2848057" cy="369332"/>
          </a:xfrm>
          <a:prstGeom prst="rect">
            <a:avLst/>
          </a:prstGeom>
          <a:solidFill>
            <a:schemeClr val="bg1"/>
          </a:solidFill>
        </p:spPr>
        <p:txBody>
          <a:bodyPr wrap="square">
            <a:spAutoFit/>
          </a:bodyPr>
          <a:lstStyle/>
          <a:p>
            <a:r>
              <a:rPr lang="en-GB" dirty="0"/>
              <a:t>Concrete surfaces expansion </a:t>
            </a:r>
          </a:p>
        </p:txBody>
      </p:sp>
      <p:pic>
        <p:nvPicPr>
          <p:cNvPr id="14" name="Picture 13">
            <a:extLst>
              <a:ext uri="{FF2B5EF4-FFF2-40B4-BE49-F238E27FC236}">
                <a16:creationId xmlns:a16="http://schemas.microsoft.com/office/drawing/2014/main" id="{8077C978-21D6-B649-4FDE-8DE71D36B7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81200" y="1524000"/>
            <a:ext cx="4432387" cy="2000365"/>
          </a:xfrm>
          <a:prstGeom prst="rect">
            <a:avLst/>
          </a:prstGeom>
        </p:spPr>
      </p:pic>
      <p:sp>
        <p:nvSpPr>
          <p:cNvPr id="4" name="TextBox 3">
            <a:extLst>
              <a:ext uri="{FF2B5EF4-FFF2-40B4-BE49-F238E27FC236}">
                <a16:creationId xmlns:a16="http://schemas.microsoft.com/office/drawing/2014/main" id="{AD806223-2961-99AF-5F29-48A152BAC79C}"/>
              </a:ext>
            </a:extLst>
          </p:cNvPr>
          <p:cNvSpPr txBox="1"/>
          <p:nvPr/>
        </p:nvSpPr>
        <p:spPr>
          <a:xfrm>
            <a:off x="5040924" y="1688068"/>
            <a:ext cx="2655276" cy="369332"/>
          </a:xfrm>
          <a:prstGeom prst="rect">
            <a:avLst/>
          </a:prstGeom>
          <a:solidFill>
            <a:schemeClr val="bg1"/>
          </a:solidFill>
        </p:spPr>
        <p:txBody>
          <a:bodyPr wrap="square">
            <a:spAutoFit/>
          </a:bodyPr>
          <a:lstStyle/>
          <a:p>
            <a:r>
              <a:rPr lang="en-GB" dirty="0"/>
              <a:t>Land clearing for built-up</a:t>
            </a:r>
          </a:p>
        </p:txBody>
      </p:sp>
    </p:spTree>
    <p:extLst>
      <p:ext uri="{BB962C8B-B14F-4D97-AF65-F5344CB8AC3E}">
        <p14:creationId xmlns:p14="http://schemas.microsoft.com/office/powerpoint/2010/main" val="931267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CD8BFC-E484-0466-3358-383569ED61E5}"/>
              </a:ext>
            </a:extLst>
          </p:cNvPr>
          <p:cNvSpPr>
            <a:spLocks noGrp="1"/>
          </p:cNvSpPr>
          <p:nvPr>
            <p:ph type="sldNum" sz="quarter" idx="12"/>
          </p:nvPr>
        </p:nvSpPr>
        <p:spPr>
          <a:xfrm>
            <a:off x="11253430" y="6060361"/>
            <a:ext cx="429705" cy="365127"/>
          </a:xfrm>
        </p:spPr>
        <p:txBody>
          <a:bodyPr/>
          <a:lstStyle/>
          <a:p>
            <a:fld id="{3E024793-0E71-48C3-8471-0C8AF9CBC2C2}" type="slidenum">
              <a:rPr lang="en-US" smtClean="0"/>
              <a:t>6</a:t>
            </a:fld>
            <a:endParaRPr lang="en-US" dirty="0"/>
          </a:p>
        </p:txBody>
      </p:sp>
      <p:pic>
        <p:nvPicPr>
          <p:cNvPr id="2" name="Picture 1">
            <a:extLst>
              <a:ext uri="{FF2B5EF4-FFF2-40B4-BE49-F238E27FC236}">
                <a16:creationId xmlns:a16="http://schemas.microsoft.com/office/drawing/2014/main" id="{37A54618-86F9-57D8-B536-6B7E49F7B1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2800800"/>
            <a:ext cx="5169713" cy="3600000"/>
          </a:xfrm>
          <a:prstGeom prst="rect">
            <a:avLst/>
          </a:prstGeom>
        </p:spPr>
      </p:pic>
      <p:sp>
        <p:nvSpPr>
          <p:cNvPr id="3" name="TextBox 2">
            <a:extLst>
              <a:ext uri="{FF2B5EF4-FFF2-40B4-BE49-F238E27FC236}">
                <a16:creationId xmlns:a16="http://schemas.microsoft.com/office/drawing/2014/main" id="{68D621F2-339E-70DE-4FDA-9095C055D017}"/>
              </a:ext>
            </a:extLst>
          </p:cNvPr>
          <p:cNvSpPr txBox="1"/>
          <p:nvPr/>
        </p:nvSpPr>
        <p:spPr>
          <a:xfrm>
            <a:off x="9372600" y="2889530"/>
            <a:ext cx="1981200" cy="3139321"/>
          </a:xfrm>
          <a:prstGeom prst="rect">
            <a:avLst/>
          </a:prstGeom>
          <a:solidFill>
            <a:schemeClr val="bg1">
              <a:lumMod val="95000"/>
            </a:schemeClr>
          </a:solidFill>
        </p:spPr>
        <p:txBody>
          <a:bodyPr wrap="square">
            <a:spAutoFit/>
          </a:bodyPr>
          <a:lstStyle/>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LST is the radiative skin temperature of the land surface.</a:t>
            </a:r>
          </a:p>
          <a:p>
            <a:pPr marL="285750" indent="-285750">
              <a:buFont typeface="Wingdings" panose="05000000000000000000" pitchFamily="2" charset="2"/>
              <a:buChar char="q"/>
            </a:pPr>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Its depends on solar radiation, surface albedo, vegetation cover and soil moisture.</a:t>
            </a:r>
          </a:p>
        </p:txBody>
      </p:sp>
      <p:sp>
        <p:nvSpPr>
          <p:cNvPr id="8" name="TextBox 7">
            <a:extLst>
              <a:ext uri="{FF2B5EF4-FFF2-40B4-BE49-F238E27FC236}">
                <a16:creationId xmlns:a16="http://schemas.microsoft.com/office/drawing/2014/main" id="{70B0251F-8B94-98E0-F5CA-8432E0C732DC}"/>
              </a:ext>
            </a:extLst>
          </p:cNvPr>
          <p:cNvSpPr txBox="1"/>
          <p:nvPr/>
        </p:nvSpPr>
        <p:spPr>
          <a:xfrm>
            <a:off x="4648202" y="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Problem statement (2/2)</a:t>
            </a:r>
            <a:endParaRPr lang="fr-FR" sz="24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443D11F-2375-5618-36BC-C1C20CA8E661}"/>
              </a:ext>
            </a:extLst>
          </p:cNvPr>
          <p:cNvSpPr txBox="1"/>
          <p:nvPr/>
        </p:nvSpPr>
        <p:spPr>
          <a:xfrm>
            <a:off x="2514600" y="546932"/>
            <a:ext cx="6858000" cy="170456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Urban surface thermal properties modification and LST increase;</a:t>
            </a:r>
          </a:p>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Cities are 10-15°C hotter than rural surroundings (</a:t>
            </a:r>
            <a:r>
              <a:rPr lang="en-GB" sz="1400" dirty="0">
                <a:latin typeface="Times New Roman" panose="02020603050405020304" pitchFamily="18" charset="0"/>
                <a:cs typeface="Times New Roman" panose="02020603050405020304" pitchFamily="18" charset="0"/>
              </a:rPr>
              <a:t>European Commission)</a:t>
            </a:r>
          </a:p>
          <a:p>
            <a:pPr marL="285750" indent="-285750" algn="just">
              <a:lnSpc>
                <a:spcPct val="150000"/>
              </a:lnSpc>
              <a:buFont typeface="Wingdings" panose="05000000000000000000" pitchFamily="2" charset="2"/>
              <a:buChar char="q"/>
            </a:pPr>
            <a:r>
              <a:rPr lang="en-GB" dirty="0">
                <a:latin typeface="Times New Roman" panose="02020603050405020304" pitchFamily="18" charset="0"/>
                <a:cs typeface="Times New Roman" panose="02020603050405020304" pitchFamily="18" charset="0"/>
              </a:rPr>
              <a:t>Intensification of urban population’s exposure to the risk of temperature-related diseases </a:t>
            </a:r>
            <a:r>
              <a:rPr lang="en-GB" sz="1400" dirty="0">
                <a:latin typeface="Times New Roman" panose="02020603050405020304" pitchFamily="18" charset="0"/>
                <a:cs typeface="Times New Roman" panose="02020603050405020304" pitchFamily="18" charset="0"/>
              </a:rPr>
              <a:t>(Estoque </a:t>
            </a:r>
            <a:r>
              <a:rPr lang="en-GB" sz="1400" i="1" dirty="0">
                <a:latin typeface="Times New Roman" panose="02020603050405020304" pitchFamily="18" charset="0"/>
                <a:cs typeface="Times New Roman" panose="02020603050405020304" pitchFamily="18" charset="0"/>
              </a:rPr>
              <a:t>et al</a:t>
            </a:r>
            <a:r>
              <a:rPr lang="en-GB" sz="1400" dirty="0">
                <a:latin typeface="Times New Roman" panose="02020603050405020304" pitchFamily="18" charset="0"/>
                <a:cs typeface="Times New Roman" panose="02020603050405020304" pitchFamily="18" charset="0"/>
              </a:rPr>
              <a:t>., 2020).</a:t>
            </a:r>
          </a:p>
        </p:txBody>
      </p:sp>
      <p:sp>
        <p:nvSpPr>
          <p:cNvPr id="5" name="TextBox 4">
            <a:extLst>
              <a:ext uri="{FF2B5EF4-FFF2-40B4-BE49-F238E27FC236}">
                <a16:creationId xmlns:a16="http://schemas.microsoft.com/office/drawing/2014/main" id="{1E104DC7-BE57-9C22-FA36-C8F832C6C950}"/>
              </a:ext>
            </a:extLst>
          </p:cNvPr>
          <p:cNvSpPr txBox="1"/>
          <p:nvPr/>
        </p:nvSpPr>
        <p:spPr>
          <a:xfrm>
            <a:off x="2667000" y="6397823"/>
            <a:ext cx="6202677" cy="307777"/>
          </a:xfrm>
          <a:prstGeom prst="rect">
            <a:avLst/>
          </a:prstGeom>
          <a:noFill/>
        </p:spPr>
        <p:txBody>
          <a:bodyPr wrap="square" rtlCol="0">
            <a:spAutoFit/>
          </a:bodyPr>
          <a:lstStyle/>
          <a:p>
            <a:pPr algn="ctr"/>
            <a:r>
              <a:rPr lang="en-GB" sz="1400" b="1" dirty="0">
                <a:latin typeface="Times New Roman" panose="02020603050405020304" pitchFamily="18" charset="0"/>
                <a:cs typeface="Times New Roman" panose="02020603050405020304" pitchFamily="18" charset="0"/>
              </a:rPr>
              <a:t>Figure 2</a:t>
            </a:r>
            <a:r>
              <a:rPr lang="en-GB" sz="1400" dirty="0">
                <a:latin typeface="Times New Roman" panose="02020603050405020304" pitchFamily="18" charset="0"/>
                <a:cs typeface="Times New Roman" panose="02020603050405020304" pitchFamily="18" charset="0"/>
              </a:rPr>
              <a:t>: LST and air temperature pattern over different LULC types</a:t>
            </a:r>
            <a:endParaRPr lang="fr-FR" sz="1400" dirty="0">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3555078C-9E39-6A70-035B-4BDA9CCB1C77}"/>
              </a:ext>
            </a:extLst>
          </p:cNvPr>
          <p:cNvSpPr/>
          <p:nvPr/>
        </p:nvSpPr>
        <p:spPr>
          <a:xfrm>
            <a:off x="5937658" y="2819400"/>
            <a:ext cx="838200" cy="3600000"/>
          </a:xfrm>
          <a:prstGeom prst="ellipse">
            <a:avLst/>
          </a:prstGeom>
          <a:noFill/>
          <a:ln w="28575">
            <a:solidFill>
              <a:schemeClr val="tx1"/>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216619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C8142E1-7819-36D5-F5E3-18C93EAD82A0}"/>
              </a:ext>
            </a:extLst>
          </p:cNvPr>
          <p:cNvSpPr txBox="1"/>
          <p:nvPr/>
        </p:nvSpPr>
        <p:spPr>
          <a:xfrm>
            <a:off x="1676400" y="1752600"/>
            <a:ext cx="8839200" cy="4185761"/>
          </a:xfrm>
          <a:prstGeom prst="rect">
            <a:avLst/>
          </a:prstGeom>
          <a:noFill/>
        </p:spPr>
        <p:txBody>
          <a:bodyPr wrap="square">
            <a:spAutoFit/>
          </a:bodyPr>
          <a:lstStyle/>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What are the major Land Use/Land Cover changes in Ouagadougou and Bobo-Dioulasso from 2003 to 2021?</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what is the trend of the meteorological and satellite-based thermal emission data between 2003 and 2021 in the two cities?</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what is the correlation between the surface temperature and the urban Land Use/Land Cover changes in the two cities?</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to what extent is the surface temperature related to the spatial distribution of temperature-related diseases in the two cities?</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what will be the future trend of Land Use/Land Cover changes and surface temperature in the two cities?</a:t>
            </a:r>
          </a:p>
        </p:txBody>
      </p:sp>
      <p:sp>
        <p:nvSpPr>
          <p:cNvPr id="3" name="Slide Number Placeholder 2">
            <a:extLst>
              <a:ext uri="{FF2B5EF4-FFF2-40B4-BE49-F238E27FC236}">
                <a16:creationId xmlns:a16="http://schemas.microsoft.com/office/drawing/2014/main" id="{F86501B1-20CD-9105-FABF-BE2F2559D688}"/>
              </a:ext>
            </a:extLst>
          </p:cNvPr>
          <p:cNvSpPr>
            <a:spLocks noGrp="1"/>
          </p:cNvSpPr>
          <p:nvPr>
            <p:ph type="sldNum" sz="quarter" idx="12"/>
          </p:nvPr>
        </p:nvSpPr>
        <p:spPr>
          <a:xfrm>
            <a:off x="11201400" y="6019800"/>
            <a:ext cx="381000" cy="365125"/>
          </a:xfrm>
        </p:spPr>
        <p:txBody>
          <a:bodyPr/>
          <a:lstStyle/>
          <a:p>
            <a:fld id="{3E024793-0E71-48C3-8471-0C8AF9CBC2C2}" type="slidenum">
              <a:rPr lang="en-US" smtClean="0"/>
              <a:t>7</a:t>
            </a:fld>
            <a:endParaRPr lang="en-US" dirty="0"/>
          </a:p>
        </p:txBody>
      </p:sp>
      <p:sp>
        <p:nvSpPr>
          <p:cNvPr id="5" name="TextBox 4">
            <a:extLst>
              <a:ext uri="{FF2B5EF4-FFF2-40B4-BE49-F238E27FC236}">
                <a16:creationId xmlns:a16="http://schemas.microsoft.com/office/drawing/2014/main" id="{3C9AFF9D-6344-7FAD-7BE4-3ADF96EF370D}"/>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Research questions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457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81F9E-6336-F449-8F9B-BFDC94591149}"/>
              </a:ext>
            </a:extLst>
          </p:cNvPr>
          <p:cNvSpPr txBox="1">
            <a:spLocks/>
          </p:cNvSpPr>
          <p:nvPr/>
        </p:nvSpPr>
        <p:spPr>
          <a:xfrm>
            <a:off x="3181350" y="1808823"/>
            <a:ext cx="5829300" cy="196523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1800" dirty="0"/>
          </a:p>
          <a:p>
            <a:pPr>
              <a:defRPr/>
            </a:pPr>
            <a:endParaRPr lang="en-US" sz="1800" dirty="0"/>
          </a:p>
        </p:txBody>
      </p:sp>
      <p:sp>
        <p:nvSpPr>
          <p:cNvPr id="5" name="TextBox 4">
            <a:extLst>
              <a:ext uri="{FF2B5EF4-FFF2-40B4-BE49-F238E27FC236}">
                <a16:creationId xmlns:a16="http://schemas.microsoft.com/office/drawing/2014/main" id="{1512C380-B9C6-49D9-A2B3-03061FD856DD}"/>
              </a:ext>
            </a:extLst>
          </p:cNvPr>
          <p:cNvSpPr txBox="1"/>
          <p:nvPr/>
        </p:nvSpPr>
        <p:spPr>
          <a:xfrm>
            <a:off x="1600200" y="1295400"/>
            <a:ext cx="9982199" cy="5180905"/>
          </a:xfrm>
          <a:prstGeom prst="rect">
            <a:avLst/>
          </a:prstGeom>
          <a:noFill/>
        </p:spPr>
        <p:txBody>
          <a:bodyPr wrap="square">
            <a:spAutoFit/>
          </a:bodyPr>
          <a:lstStyle/>
          <a:p>
            <a:pPr algn="just">
              <a:spcAft>
                <a:spcPts val="750"/>
              </a:spcAft>
            </a:pPr>
            <a:r>
              <a:rPr lang="en-GB" sz="1900" b="1" dirty="0">
                <a:latin typeface="Times New Roman" panose="02020603050405020304" pitchFamily="18" charset="0"/>
                <a:ea typeface="Calibri" panose="020F0502020204030204" pitchFamily="34" charset="0"/>
                <a:cs typeface="Times New Roman" panose="02020603050405020304" pitchFamily="18" charset="0"/>
              </a:rPr>
              <a:t>Aim: </a:t>
            </a:r>
            <a:r>
              <a:rPr lang="en-GB" sz="1900" dirty="0">
                <a:latin typeface="Times New Roman" panose="02020603050405020304" pitchFamily="18" charset="0"/>
                <a:ea typeface="Calibri" panose="020F0502020204030204" pitchFamily="34" charset="0"/>
                <a:cs typeface="Times New Roman" panose="02020603050405020304" pitchFamily="18" charset="0"/>
              </a:rPr>
              <a:t>Analyse the influence of urban land use and topography on surface temperature in    Ouagadougou and Bobo-Dioulasso. This in line with SDG 11 “Sustainable cities and communities”</a:t>
            </a:r>
          </a:p>
          <a:p>
            <a:pPr algn="just">
              <a:spcAft>
                <a:spcPts val="750"/>
              </a:spcAft>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50"/>
              </a:spcAft>
            </a:pPr>
            <a:r>
              <a:rPr lang="en-GB" sz="1900" b="1" dirty="0">
                <a:latin typeface="Times New Roman" panose="02020603050405020304" pitchFamily="18" charset="0"/>
                <a:ea typeface="Calibri" panose="020F0502020204030204" pitchFamily="34" charset="0"/>
                <a:cs typeface="Times New Roman" panose="02020603050405020304" pitchFamily="18" charset="0"/>
              </a:rPr>
              <a:t>Objectives</a:t>
            </a: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Assess the degree of Land Use/Land Cover changes in Ouagadougou and Bobo-Dioulasso between 2003 and 2021;</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Carry out comparative trend analysis of the meteorological and satellite-based thermal emission data from 2003 to 2021 between the two cities;</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spcAft>
                <a:spcPts val="750"/>
              </a:spcAf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Determine the correlation between surface temperature and urban Land Use/Land Cover changes in the two cities;</a:t>
            </a: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Assess the level of relationship between the spatial distribution of temperature-related diseases and surface temperature in the two cities;</a:t>
            </a:r>
          </a:p>
          <a:p>
            <a:pPr marL="514350" indent="-514350" algn="just">
              <a:buFont typeface="+mj-lt"/>
              <a:buAutoNum type="romanLcPeriod"/>
            </a:pPr>
            <a:endParaRPr lang="en-GB" sz="19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buFont typeface="+mj-lt"/>
              <a:buAutoNum type="romanLcPeriod"/>
            </a:pPr>
            <a:r>
              <a:rPr lang="en-GB" sz="1900" dirty="0">
                <a:latin typeface="Times New Roman" panose="02020603050405020304" pitchFamily="18" charset="0"/>
                <a:ea typeface="Calibri" panose="020F0502020204030204" pitchFamily="34" charset="0"/>
                <a:cs typeface="Times New Roman" panose="02020603050405020304" pitchFamily="18" charset="0"/>
              </a:rPr>
              <a:t>Carry out future projection of Land Use/Land Cover and surface temperature</a:t>
            </a:r>
          </a:p>
        </p:txBody>
      </p:sp>
      <p:sp>
        <p:nvSpPr>
          <p:cNvPr id="6" name="Slide Number Placeholder 5">
            <a:extLst>
              <a:ext uri="{FF2B5EF4-FFF2-40B4-BE49-F238E27FC236}">
                <a16:creationId xmlns:a16="http://schemas.microsoft.com/office/drawing/2014/main" id="{2E263C62-6EED-DE3D-8830-5B85C4E18F7A}"/>
              </a:ext>
            </a:extLst>
          </p:cNvPr>
          <p:cNvSpPr>
            <a:spLocks noGrp="1"/>
          </p:cNvSpPr>
          <p:nvPr>
            <p:ph type="sldNum" sz="quarter" idx="12"/>
          </p:nvPr>
        </p:nvSpPr>
        <p:spPr>
          <a:xfrm>
            <a:off x="11224952" y="6075158"/>
            <a:ext cx="381000" cy="365125"/>
          </a:xfrm>
        </p:spPr>
        <p:txBody>
          <a:bodyPr/>
          <a:lstStyle/>
          <a:p>
            <a:fld id="{3E024793-0E71-48C3-8471-0C8AF9CBC2C2}" type="slidenum">
              <a:rPr lang="en-US" smtClean="0"/>
              <a:t>8</a:t>
            </a:fld>
            <a:endParaRPr lang="en-US" dirty="0"/>
          </a:p>
        </p:txBody>
      </p:sp>
      <p:sp>
        <p:nvSpPr>
          <p:cNvPr id="7" name="TextBox 6">
            <a:extLst>
              <a:ext uri="{FF2B5EF4-FFF2-40B4-BE49-F238E27FC236}">
                <a16:creationId xmlns:a16="http://schemas.microsoft.com/office/drawing/2014/main" id="{71B359B3-E588-05B9-05EF-ADC5AB5DEC2F}"/>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Aim and objectives (1/1)</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3082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BC88B8B-9308-DF86-FAAC-C040F3A21964}"/>
              </a:ext>
            </a:extLst>
          </p:cNvPr>
          <p:cNvSpPr txBox="1"/>
          <p:nvPr/>
        </p:nvSpPr>
        <p:spPr>
          <a:xfrm>
            <a:off x="1981200" y="1845203"/>
            <a:ext cx="9296400" cy="3323987"/>
          </a:xfrm>
          <a:prstGeom prst="rect">
            <a:avLst/>
          </a:prstGeom>
          <a:noFill/>
        </p:spPr>
        <p:txBody>
          <a:bodyPr wrap="square">
            <a:spAutoFit/>
          </a:bodyPr>
          <a:lstStyle/>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Benefits for municipal authorities, urban planners and decision-makers;</a:t>
            </a: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Contribute to the achievement of UN SDG</a:t>
            </a: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900" dirty="0">
                <a:latin typeface="Times New Roman" panose="02020603050405020304" pitchFamily="18" charset="0"/>
                <a:cs typeface="Times New Roman" panose="02020603050405020304" pitchFamily="18" charset="0"/>
              </a:rPr>
              <a:t>Use of cloud computing,… addition to literature;</a:t>
            </a: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endParaRPr lang="en-GB"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2000" dirty="0">
                <a:latin typeface="Times New Roman" panose="02020603050405020304" pitchFamily="18" charset="0"/>
                <a:cs typeface="Times New Roman" panose="02020603050405020304" pitchFamily="18" charset="0"/>
              </a:rPr>
              <a:t>Further research on urban growth modelling, climate change mitigation/adaptation</a:t>
            </a:r>
            <a:endParaRPr lang="en-GB" sz="19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86BDECA-8E98-0C68-58D7-72FD5334AAF0}"/>
              </a:ext>
            </a:extLst>
          </p:cNvPr>
          <p:cNvSpPr>
            <a:spLocks noGrp="1"/>
          </p:cNvSpPr>
          <p:nvPr>
            <p:ph type="sldNum" sz="quarter" idx="12"/>
          </p:nvPr>
        </p:nvSpPr>
        <p:spPr>
          <a:xfrm>
            <a:off x="11274829" y="6073994"/>
            <a:ext cx="381000" cy="365125"/>
          </a:xfrm>
        </p:spPr>
        <p:txBody>
          <a:bodyPr/>
          <a:lstStyle/>
          <a:p>
            <a:fld id="{3E024793-0E71-48C3-8471-0C8AF9CBC2C2}" type="slidenum">
              <a:rPr lang="en-US" smtClean="0"/>
              <a:t>9</a:t>
            </a:fld>
            <a:endParaRPr lang="en-US" dirty="0"/>
          </a:p>
        </p:txBody>
      </p:sp>
      <p:sp>
        <p:nvSpPr>
          <p:cNvPr id="5" name="TextBox 4">
            <a:extLst>
              <a:ext uri="{FF2B5EF4-FFF2-40B4-BE49-F238E27FC236}">
                <a16:creationId xmlns:a16="http://schemas.microsoft.com/office/drawing/2014/main" id="{86E816F7-6989-C595-DD25-444EF28D1862}"/>
              </a:ext>
            </a:extLst>
          </p:cNvPr>
          <p:cNvSpPr txBox="1"/>
          <p:nvPr/>
        </p:nvSpPr>
        <p:spPr>
          <a:xfrm>
            <a:off x="4648202" y="76202"/>
            <a:ext cx="3505199" cy="461665"/>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Justification (1/1)</a:t>
            </a:r>
            <a:endParaRPr lang="fr-FR" sz="2400" b="1" dirty="0">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9175F99B-EDC5-CD65-2642-9D5E6FCBE747}"/>
              </a:ext>
            </a:extLst>
          </p:cNvPr>
          <p:cNvGrpSpPr/>
          <p:nvPr/>
        </p:nvGrpSpPr>
        <p:grpSpPr>
          <a:xfrm>
            <a:off x="6934200" y="2669400"/>
            <a:ext cx="3705264" cy="912000"/>
            <a:chOff x="7277709" y="2277750"/>
            <a:chExt cx="3920069" cy="912000"/>
          </a:xfrm>
        </p:grpSpPr>
        <p:pic>
          <p:nvPicPr>
            <p:cNvPr id="4" name="Picture 3">
              <a:extLst>
                <a:ext uri="{FF2B5EF4-FFF2-40B4-BE49-F238E27FC236}">
                  <a16:creationId xmlns:a16="http://schemas.microsoft.com/office/drawing/2014/main" id="{109C59A8-00E6-CA26-1DD0-4D7C92AAA9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709" y="2277750"/>
              <a:ext cx="912000" cy="912000"/>
            </a:xfrm>
            <a:prstGeom prst="rect">
              <a:avLst/>
            </a:prstGeom>
          </p:spPr>
        </p:pic>
        <p:pic>
          <p:nvPicPr>
            <p:cNvPr id="8" name="Picture 7">
              <a:extLst>
                <a:ext uri="{FF2B5EF4-FFF2-40B4-BE49-F238E27FC236}">
                  <a16:creationId xmlns:a16="http://schemas.microsoft.com/office/drawing/2014/main" id="{17BF6655-8723-655C-02BE-D95EA80484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4032" y="2277750"/>
              <a:ext cx="912000" cy="912000"/>
            </a:xfrm>
            <a:prstGeom prst="rect">
              <a:avLst/>
            </a:prstGeom>
          </p:spPr>
        </p:pic>
        <p:pic>
          <p:nvPicPr>
            <p:cNvPr id="10" name="Picture 9">
              <a:extLst>
                <a:ext uri="{FF2B5EF4-FFF2-40B4-BE49-F238E27FC236}">
                  <a16:creationId xmlns:a16="http://schemas.microsoft.com/office/drawing/2014/main" id="{172FA0CD-3487-1698-A64E-60589B28AF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5779" y="2277750"/>
              <a:ext cx="911999" cy="912000"/>
            </a:xfrm>
            <a:prstGeom prst="rect">
              <a:avLst/>
            </a:prstGeom>
          </p:spPr>
        </p:pic>
      </p:grpSp>
    </p:spTree>
    <p:extLst>
      <p:ext uri="{BB962C8B-B14F-4D97-AF65-F5344CB8AC3E}">
        <p14:creationId xmlns:p14="http://schemas.microsoft.com/office/powerpoint/2010/main" val="2742381277"/>
      </p:ext>
    </p:extLst>
  </p:cSld>
  <p:clrMapOvr>
    <a:masterClrMapping/>
  </p:clrMapOvr>
</p:sld>
</file>

<file path=ppt/theme/theme1.xml><?xml version="1.0" encoding="utf-8"?>
<a:theme xmlns:a="http://schemas.openxmlformats.org/drawingml/2006/main" name="Template for Presentations in 2022 to celebrate WASCAL 10th Anniversar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4521</Words>
  <Application>Microsoft Office PowerPoint</Application>
  <PresentationFormat>Widescreen</PresentationFormat>
  <Paragraphs>588</Paragraphs>
  <Slides>44</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Arial Black</vt:lpstr>
      <vt:lpstr>Calibri</vt:lpstr>
      <vt:lpstr>Calibri Light</vt:lpstr>
      <vt:lpstr>Times New Roman</vt:lpstr>
      <vt:lpstr>Wingdings</vt:lpstr>
      <vt:lpstr>Template for Presentations in 2022 to celebrate WASCAL 10th Anniversary</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OUEDRAOGO Valentin</dc:creator>
  <cp:lastModifiedBy>Valentin Ouedraogo</cp:lastModifiedBy>
  <cp:revision>544</cp:revision>
  <cp:lastPrinted>2023-12-13T08:43:11Z</cp:lastPrinted>
  <dcterms:created xsi:type="dcterms:W3CDTF">2020-05-29T20:34:05Z</dcterms:created>
  <dcterms:modified xsi:type="dcterms:W3CDTF">2024-10-18T17:45:15Z</dcterms:modified>
</cp:coreProperties>
</file>